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E1F17-9AC7-4038-B7BA-7EDF17E38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C0349-28EB-4333-9901-F7C86E1BE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D2950-D999-4D26-81C4-ADE04DBA9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0B305-7B86-42AA-A80C-9E7CE263F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D6B0BF-1340-4EE9-A5DF-9474C8FBD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82093E-E35B-4936-B9FE-EDC741E97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347F3A-6A2F-4AFD-9F75-10BBDB5BF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D7BF8-D4EC-42E5-A786-9373BCD60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B4A94-3905-4EA4-9D83-73F1E0DC6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EA83E-0B72-45D8-9E67-2D293576B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4B826-CD60-41F9-9E6B-3EB574898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23022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工业废水处理中化学品的安全管理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工业废水处理概述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化学品在工业废水处理中的应用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工业废水处理中化学品安全管理重要性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工业废水处理中化学品安全管理措施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工业废水处理中化学品安全风险评估与监控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工业废水处理中化学品事故应急处理与预防措施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工业废水处理概述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根据废水中所含污染物的性质，工业废水可分为有机废水、无机废水和混合废水。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工业废水主要来源于生产过程中产生的废水、废液，以及设备清洗、场地冲洗等产生的废水。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工业废水来源与分类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工业废水处理是防止水体污染、保护水资源的重要手段。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通过废水处理，可实现部分有用物质的回收利用，提高资源利用率。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法规要求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各国政府均制定了严格的环保法规，要求工业企业必须对废水进行处理，达到排放标准后方可排放。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工业废水处理意义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我国工业废水处理起步较晚，但近年来发展迅速，处理技术和管理水平不断提高。目前，我国已建成一大批工业废水处理设施，处理能力大幅提升。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发达国家在工业废水处理方面起步较早，技术和管理水平相对成熟。近年来，随着环保意识的提高和技术的进步，国外工业废水处理正向更高标准、更低排放的方向发展。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国内外工业废水处理现状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化学品在工业废水处理中的应用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如氯气、臭氧等，用于氧化分解废水中的有机物和还原性物质。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如氢氧化钠、盐酸等，用于调节废水的酸碱度，以满足后续处理工艺的要求。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pH调节剂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如亚硫酸钠、硫酸亚铁等，用于还原废水中的氧化性物质。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还原剂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如氢氧化物、碳酸盐等，用于与废水中的重金属离子反应生成不溶性沉淀物。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如聚丙烯酰胺、聚合氯化铝等，用于使废水中的悬浮颗粒和胶体物质凝聚成较大颗粒而沉降。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絮凝剂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化学品种类及作用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431" r="9431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根据废水的性质和处理工艺的要求，合理确定化学品的使用量，避免浪费和过量投加。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化学品的浓度应根据实际情况进行调整，以保证处理效果和经济性。同时，过高的浓度可能导致废水处理系统负荷过大或产生二次污染。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浓度要求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化学品使用量与浓度要求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投加方式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化学品的投加方式包括连续投加和间歇投加两种。连续投加适用于处理流量大、水质稳定的废水；间歇投加适用于处理流量小、水质波动较大的废水。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投加时间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化学品的投加时间应根据废水的性质和处理工艺的要求进行确定。一般来说，氧化剂和还原剂的投加时间较短，而沉淀剂和絮凝剂的投加时间较长。合理的投加时间可以保证化学品的充分利用和处理效果的稳定。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875" r="25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化学品投加方式及时间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工业废水处理中化学品安全管理重要性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648" b="464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避免直接接触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通过建立严格的化学品管理制度和操作规范，确保人员不会直接接触有害化学品，从而避免对皮肤、眼睛和呼吸系统的伤害。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降低吸入风险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采取必要的工程措施，如使用密封设备、局部排风等，降低有害化学品的挥发和扩散，减少人员吸入风险。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提供个人防护装备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为工作人员配备适当的个人防护装备，如防护服、手套、口罩等，确保在接触化学品时能得到有效的保护。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保障人员生命安全与健康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通过建立完善的废水处理系统，确保工业废水中的化学品在排放前得到有效处理，达到国家或地方的排放标准。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达标排放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对化学品的储存和运输进行严格管理，防止泄露、溢出等事故发生，避免对土壤、水体和空气造成污染。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化学品储存与运输管理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建立环境监测体系，定期对废水处理效果进行评估。同时制定应急响应计划，确保在发生化学品泄露等紧急情况时能够迅速采取措施，减轻对环境的影响。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环境监测与应急响应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防止环境污染与生态破坏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通过加强化学品安全管理，降低事故发生的概率，避免生产中断和设备损坏，确保企业的正常运营。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优化废水处理流程，提高化学品的回收利用率，降低生产成本和资源浪费。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遵守国家和地方关于工业废水处理和化学品管理的法规要求，避免因违规操作而受到法律制裁和经济损失。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符合法规要求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确保企业正常运营与经济效益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https://d.book118.com/288023022056006040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2024-09-18T21:03:54.469</cp:lastPrinted>
  <dcterms:created xsi:type="dcterms:W3CDTF">2024-09-18T13:03:54Z</dcterms:created>
  <dcterms:modified xsi:type="dcterms:W3CDTF">2024-09-18T13:03:56Z</dcterms:modified>
</cp:coreProperties>
</file>