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FF2FF1-897B-40FE-BF26-76A538B571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EC62EA-6DF6-4F4B-94CA-B6C038615C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459985-6A84-436F-A4D1-2EB797937B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2D6925-2165-44D5-BF4C-6073A205A5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755707A-DBA2-4692-95C8-B8B01E4E6B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2218C7-2399-4314-81AF-6BD5EBD06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49F05F-F145-4B2B-BC3B-7533139C8A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F2B0AD-C084-4BFF-AFF5-38F1554297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0E9C76-90A2-4CC6-AAC6-AD4D2FEB3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A40FC4-6B60-42C7-B4E7-ACB14F070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4ED34F-15D7-452B-AA4F-762819F6F5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02413004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血气胸中医护理常规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血气胸概述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并发症的预防与护理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中医特色护理技术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康复与预后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血气胸概述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血气胸是指胸腔内血液和气体积聚，通常是由于肺部组织或胸膜破裂导致。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血气胸可分为闭合性和开放性两类，闭合性血气胸通常由非穿透性损伤引起，而开放性血气胸则由穿透性损伤引起。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613" r="1261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血气胸的常见病因包括钝器伤、车祸、跌落等事故，以及肺部疾病、自发性气胸等。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血气胸的病理机制主要是由于肺部组织或胸膜破裂，导致血液和气体进入胸腔，引起胸腔内压力升高，影响呼吸和循环功能。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血气胸的临床表现包括呼吸困难、胸痛、紫绀、低血压等，严重时可出现呼吸衰竭和循环衰竭。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血气胸的诊断主要依靠胸部X线检查和CT扫描，可以观察到胸腔内液体和气体的聚集，以及肺部组织压缩的情况。同时，医生会进行体格检查和病史询问，以明确诊断和评估病情。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中医护理原则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体观念是中医护理的核心原则之一，它强调人体是一个有机整体，各个器官、系统之间相互联系、相互影响。在护理过程中，需要全面考虑患者的生理、心理、社会等方面的状况，采取综合性的护理措施，以促进患者的整体康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具体而言，整体观念要求在护理血气胸患者时，不仅要关注患者的胸部状况，还要关注患者的全身状况，如饮食、睡眠、心理状态等。针对患者的具体情况，制定个性化的护理计划，全面提升患者的康复效果。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整体观念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证施护是中医护理的又一重要原则，它强调根据患者的具体病情和个体差异，采取针对性的护理措施。在护理血气胸患者时，需要辨明患者的证候类型和病情程度，根据不同的证候类型和病情程度制定相应的护理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例如，对于气滞血瘀型血气胸患者，应注重调气活血、化瘀止痛的护理；对于气血两虚型血气胸患者，则应注重益气养血、调理脾胃的护理。通过针对性的护理措施，可以有效缓解患者的症状，促进患者的康复。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辨证施护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三因制宜原则是指在护理过程中要因人、因时、因地制宜，根据患者的具体情况、季节气候和地理环境等因素制定适宜的护理方案。在血气胸的中医护理中，三因制宜原则同样适用。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如，在冬季，血气胸患者应注意保暖，避免感冒；在夏季，则应注意保持室内空气流通，避免中暑。此外，对于不同地区、不同生活习惯的患者，也应根据实际情况调整护理方案。通过因时、因地、因人的护理措施，可以更好地满足患者的需求，提高护理效果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三因制宜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日常护理措施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血气胸患者应遵循中医饮食原则，以清淡、易消化、营养丰富的食物为主，避免辛辣、刺激性食物。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血气胸患者应保持饮食清淡，多食用富含蛋白质、维生素和矿物质的食物，如瘦肉、蛋、奶、新鲜蔬菜和水果等。同时，患者应避免食用辛辣、刺激性食物，如辣椒、姜、蒜等，以免加重病情。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饮食调护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血气胸患者应保持室内空气流通，注意保暖，避免过度劳累和情绪波动。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患者应保持室内空气流通，保持室内空气新鲜，避免吸入刺激性气体和灰尘。同时，患者应注意保暖，避免感冒和咳嗽加重病情。此外，患者应避免过度劳累和情绪波动，以免影响病情恢复。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起居护理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https://d.book118.com/288024130041006034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2024-09-12T15:20:49.579</cp:lastPrinted>
  <dcterms:created xsi:type="dcterms:W3CDTF">2024-09-12T07:20:49Z</dcterms:created>
  <dcterms:modified xsi:type="dcterms:W3CDTF">2024-09-12T07:20:51Z</dcterms:modified>
</cp:coreProperties>
</file>