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95AB0-B200-4781-AC0D-C8529128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7A65C-727E-41E2-9F6E-F551DDB4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7E646-9462-462A-AE54-68AC73F1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71455-4383-4255-A81E-7C140B7EB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8074F-F700-411B-9595-4A5AB1E5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E6ECB-86D9-4222-ABBE-46ADAE33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318CF-1250-4C98-9D38-8F41FFE55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2C712-652C-42FD-8DDC-CD0AC97A6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33AE-8EBC-4244-9DA8-BDC9A505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50DCF-0A13-4AA0-9098-63B2E8DB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294B-C118-4CC5-8BEC-5C5FD8BE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4142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物流行业消防安全制度制定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消防设施与器材管理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员工消防安全培训与宣传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制定消防安全制度是为了确保物流行业在运营过程中，能够遵守消防安全法规，预防火灾事故，保障人员生命财产安全。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物流行业涉及大量货物的储存、运输和配送，具有易燃、易爆等危险因素，因此需要制定专门的消防安全制度以适应行业特点。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适应物流行业特点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保障物流行业消防安全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234" r="82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物流企业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本制度适用于所有从事物流活动的企业，包括运输、仓储、配送等各环节。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物流企业的所有从业人员，包括管理人员、操作人员等，均应遵守本制度。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相关场所与设施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物流企业的各类场所与设施，如仓库、堆场、装卸平台、运输车辆等，均应执行本制度规定的消防安全措施。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物流企业法人或主要负责人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对本企业的消防安全工作全面负责，贯彻执行消防法规，保障消防安全符合规定，掌握本企业的消防安全情况。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具体负责组织实施本企业的消防安全管理工作，制定消防安全制度和消防安全操作规程，并检查督促其落实。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消防安全责任人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制定消防安全制度、消防安全操作规程。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实行防火安全责任制，确定本单位和所属各部门、岗位的消防安全责任人。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针对本单位的特点对职工进行消防宣传教育。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组织防火检查，及时消除火灾隐患。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按照国家有关规定配置消防设施和器材，设置消防安全标志，并定期组织检验、维修，确保消防设施和器材完好、有效。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保障疏散通道、安全出口畅通，并设置符合国家规定的消防安全疏散标志。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6" b="119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900" r="690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316" r="243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制定消防安全考核标准，定期对各部门、各岗位的消防安全工作进行考核。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对于在消防安全工作中做出显著成绩的部门和个人，给予表彰和奖励。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对于违反消防安全规定的行为，根据情节轻重给予相应的处罚，直至追究法律责任。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建立消防安全奖惩档案，将奖惩情况纳入年终考核和评优评先的依据之一。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消防安全考核与奖惩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消防安全管理规定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企业应定期组织对仓库、配送中心、运输车辆等场所进行全面的消防安全检查。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针对电气线路、消防设施等重点部位，应开展专项检查，确保其完好有效。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根据不同季节的火灾特点，进行有针对性的季节性检查，如夏季检查防暑降温措施，冬季检查取暖设施等。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发现火灾隐患应立即登记，并明确整改责任人和整改期限。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隐患登记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复查验收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根据隐患的性质和严重程度，制定相应的整改措施，如维修、更换、停用等。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整改完成后，应进行复查验收，确保隐患得到彻底消除。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火灾隐患整改制度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储存易燃易爆物品的仓库应符合防火防爆要求，设置相应的消防设施和安全警示标志。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易燃易爆物品应分类储存，不同性质的物品应分开存放，避免相互反应引发火灾。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领用审批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领用易燃易爆物品应经过严格审批，确保领用量和用途符合规定要求。同时，应建立领用台账，记录领用情况和去向。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50" b="16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500" r="27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易燃易爆物品管理制度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消防设施与器材管理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55" r="164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在物流仓库、分拣中心等关键区域应设置火灾自动报警系统，及时发现火情。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根据物流场所的火灾危险性等级，设置相应的自动喷水灭火系统，确保火势得到及时控制。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在物流建筑内应设置室内消火栓系统，提供灭火水源。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在物流仓库中应采用防火墙、防火门等防火分隔设施，防止火势蔓延。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防火分隔设施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消防设施配置标准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https://d.book118.com/288024142007006023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2024-08-29T10:09:36.858</cp:lastPrinted>
  <dcterms:created xsi:type="dcterms:W3CDTF">2024-08-29T02:09:36Z</dcterms:created>
  <dcterms:modified xsi:type="dcterms:W3CDTF">2024-08-29T02:09:39Z</dcterms:modified>
</cp:coreProperties>
</file>