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18A13-A541-4CC0-8B97-B7E792D80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37AAC-87F4-4D74-8182-6474E1BD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090B4-0B6C-4BB7-8533-072CE9B1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E3459-5379-43D0-A575-49EE5F707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43146-7FD5-42D9-86D4-116221CB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0618E-0C81-4179-9AC0-7F371E8D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785D0-9CE9-40C8-87AF-3F1CCB70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244E7-4C25-4847-82A1-74D369E80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CEC5A-021E-4182-9B5C-D50F296A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93562-60D0-4748-8D8D-BB04CFCB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01705-773B-4EAE-8430-C20C055A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5005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网红经济如何赋能乡村电商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乡村电商现状分析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网红经济赋能乡村电商的实践案例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网红经济赋能乡村电商的策略与建议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网红作为新兴职业群体，具有强大的粉丝基础和影响力，能够通过直播、短视频等形式推广乡村特色产品，打破地域限制，提高产品知名度和销售量。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乡村电商依托互联网技术和物流配送体系，能够将优质农产品从田间地头直接送到消费者手中，减少中间环节，降低成本，提高农民收入。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60" b="726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网红经济与乡村电商的结合，能够充分发挥双方优势，形成互补效应，推动乡村产业转型升级，助力乡村振兴。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29" r="3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网红经济与乡村电商的结合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通过网红的推广和引流，乡村电商可以拓展更广阔的销售渠道，触达更多潜在消费者，提高销售额。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网红作为意见领袖和时尚引领者，能够帮助乡村电商提升品牌形象和知名度，增强消费者对产品的信任感和购买意愿。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网红经济不仅关注产品销售，更注重品牌打造和产业链整合。通过与网红合作，乡村电商可以引入先进的管理理念和运营模式，推动产业升级和可持续发展。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赋能乡村电商有助于推动农村经济发展、增加农民收入、改善农村生活环境等，为乡村振兴注入新的活力和动力。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助力乡村振兴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赋能乡村电商的意义和价值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网红经济是指通过互联网平台，以个人魅力、专业知识、独特风格等吸引粉丝，并通过内容创作、社交互动、商业合作等方式实现商业价值的一种新经济形态。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红经济逐渐崛起。从最初的博客、论坛到后来的微博、微信，再到现在的短视频、直播等平台，网红们通过不断创新的内容形式和互动方式，吸引了大量粉丝，也带动了网红经济的蓬勃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产业链包括内容创作、社交平台、商业变现等多个环节。其中，内容创作是核心环节，网红通过创作优质内容吸引粉丝；社交平台提供了网红与粉丝互动的场所；商业变现则是将网红的影响力转化为商业价值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网红经济的商业模式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的商业模式主要包括广告合作、电商销售、知识付费等。广告合作是网红与品牌商合作，通过广告植入等方式实现品牌宣传和推广；电商销售是网红利用自身影响力，在电商平台上销售商品；知识付费则是网红提供专业知识或技能，通过付费课程、咨询服务等方式实现商业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网红经济的产业链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网红经济的产业链与商业模式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乡村电商是指利用互联网技术和电子商务平台，为农村地区提供商品交易、物流配送、金融服务等综合性服务的一种商业模式。乡村电商的发展有助于推动农村地区的经济发展和社会进步。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乡村电商的概述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在乡村电商中发挥着重要作用。首先，网红可以通过创作优质内容，宣传和推广乡村特色产品和旅游资源，提高产品的知名度和美誉度。其次，网红可以利用自身影响力和粉丝基础，为乡村电商带来更多的流量和用户，促进商品的销售和交易量的提升。最后，网红还可以通过与乡村电商合作，共同打造特色品牌和产品，推动乡村产业的升级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网红经济在乡村电商中的应用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网红经济在乡村电商中的应用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乡村电商现状分析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乡村电商模式不断创新，包括农产品上行、农村旅游、农村手工艺品等多元化发展模式。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近年来，乡村电商发展迅速，成为推动农村经济发展的重要力量。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各级政府出台了一系列扶持政策，为乡村电商发展提供了有力保障。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乡村电商的发展现状与趋势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农村基础设施薄弱、物流配送成本高、农产品标准化程度低等是乡村电商面临的挑战。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随着消费升级和乡村振兴战略的推进，乡村电商市场潜力巨大，为农村经济发展带来了新的机遇。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乡村电商面临的挑战与机遇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https://d.book118.com/288025005031006036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2024-09-15T09:52:22.916</cp:lastPrinted>
  <dcterms:created xsi:type="dcterms:W3CDTF">2024-09-15T01:52:22Z</dcterms:created>
  <dcterms:modified xsi:type="dcterms:W3CDTF">2024-09-15T01:52:24Z</dcterms:modified>
</cp:coreProperties>
</file>