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551C0-BD6B-474F-A786-26CAAA48F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58CD8-8C74-4DCA-9768-737B2EB9A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095E2-DADB-4DD8-B686-5D2A87FB5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9809B-96A6-42C7-B44D-D52C799B8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DBA84D-284E-4349-9520-0BEE955D1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2713B9-BD9E-4BA7-BCB2-ADF08BFA6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322DAD-B6F3-493D-B0D5-F83D83E47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1922C-C2BF-4DDA-8013-685E03492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9D34A-CD02-4DCD-96AF-27AAFC416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7BFBF-E58A-4E77-BEFB-84E1E0E35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AECE0-0A03-4D81-82DC-412BB87AF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2602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管理体系审核指南详解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管理体系文件审查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现场审核实施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不符合项处理与纠正措施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管理体系审核员素质提升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管理体系审核是对组织的管理体系进行系统、独立的检查，以评估其符合性、有效性和一致性的一种活动。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确保组织的管理体系符合相关标准和要求，提高管理体系的有效性和效率，促进组织的持续改进和发展。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包括公正性、客观性、独立性、保密性和专业性等原则，确保审核活动的公正、客观和有效。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审核人员应具备相关的专业知识和经验，遵守职业道德规范，保持独立性和公正性，确保审核结果的可信度和有效性。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制定详细的审核计划，明确审核范围、时间、人员等资源安排。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审核计划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对被审核组织采取的纠正措施和预防措施进行跟踪验证，确保其有效性。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跟踪验证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对被审核组织的管理体系文件进行评审，了解其管理体系的运行情况和符合性。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文件评审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通过现场观察、访谈、检查等方式，收集证据，评估管理体系的实际运行情况和有效性。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现场审核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编写详细的审核报告，对管理体系的符合性、有效性和一致性进行评价，提出改进意见和建议。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审核报告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管理体系文件审查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确保管理体系文件的有效性、一致性和可操作性，为组织提供明确的指导和管理支持。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包括组织的管理手册、程序文件、作业指导书、记录表格等，涵盖组织的方针、目标、组织结构、职责权限、资源管理、产品实现、测量分析和改进等方面。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文件审查目的和内容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6" r="1496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采用核对法、分析法、对比法等方法，对文件内容进行逐项审查，确保文件内容符合相关标准和组织实际情况。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注重文件的逻辑性和条理性，关注文件的可操作性和可理解性，注意文件之间的接口和协调性。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文件审查方法和技巧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92" r="6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文件审查注意事项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在文件审查过程中，应注意保密要求，不得泄露组织的机密信息。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应对管理体系文件进行全面审查，确保文件内容的完整性和准确性。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审查人员应保持客观公正的态度，不受任何外部因素的影响，确保审查结果的准确性和公正性。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文件审查应及时进行，以便发现问题并及时采取纠正措施，确保管理体系的有效运行。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现场审核实施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根据受审核方的规模、复杂程度和审核范围，制定详细的审核计划，包括审核目的、范围、时间、人员分工等。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准备工作文件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收集并熟悉受审核方的相关文件资料，如管理手册、程序文件、作业指导书等，以便更好地了解受审核方的管理体系。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组建审核组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根据审核任务的需要，组建具备相应专业能力和经验的审核组，并进行必要的培训。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现场审核计划和准备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现场审核方法和技巧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首次会议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与受审核方召开首次会议，明确审核目的、范围、方法和计划安排，建立有效的沟通渠道。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现场观察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深入受审核方现场，观察实际操作情况，了解管理体系在实际运行中的效果。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人员访谈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与受审核方的各级管理人员和员工进行访谈，了解他们对管理体系的理解和认识，以及在实际工作中的执行情况。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文件查阅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查阅受审核方的相关文件资料，如记录、报表、凭证等，验证管理体系文件的符合性和有效性。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https://d.book118.com/288026020015006032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2024-09-09T08:49:43.253</cp:lastPrinted>
  <dcterms:created xsi:type="dcterms:W3CDTF">2024-09-09T00:49:43Z</dcterms:created>
  <dcterms:modified xsi:type="dcterms:W3CDTF">2024-09-09T00:49:45Z</dcterms:modified>
</cp:coreProperties>
</file>