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B38F9-6B4C-41B5-8450-0DA45601D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B671E8-972F-4D14-BA87-D771CE042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FD943E-F362-4A65-80D6-69130F257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3FB517-E090-48BE-876E-90B48729F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65CCC8-25AC-4F06-9D19-1440732AA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3BD7E4-3609-49E9-AF59-1E568AD33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D89F45-C64B-492B-86B9-EF3B9863A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018311-B58F-4C0F-98A9-F8E0C168C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784870-6170-4FCA-AAEA-8C7A29505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C597C2-BFA8-4E94-90A6-EF729E517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AB45BA-9CCE-43BF-8706-1A749AFF1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26131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期初余额录入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期初余额录入概述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期初余额的来源与核对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期初余额的录入方法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期初余额录入的注意事项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期初余额录入的审核与复核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期初余额录入概述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472" b="1047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期初余额是指一个会计期间开始时，账户中已有的金额。对于资产、负债和所有者权益类账户，期初余额通常表示上一个会计期间的期末余额。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期初余额是会计记录的基础，它反映了企业在特定会计期间的起点状态，对于后续的会计处理和财务报告至关重要。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期初余额的定义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期初余额的准确性直接影响到后续会计记录的准确性。如果期初余额有误，可能会导致整个会计期间的记录都不准确。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连续性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期初余额是连续会计期间的起点，正确录入期初余额有助于保证财务报告的连续性和一致性。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完整性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期初余额反映了企业在特定会计期间的所有财务交易的起点，因此，确保期初余额的完整性对于准确反映企业的财务状况至关重要。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期初余额的重要性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904" r="2090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在录入期初余额前，应核对相关账户的金额和分类是否正确，确保与上期期末余额一致。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根据核对无误的金额和分类，在相应的账户中录入期初余额。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录入完成后，应对期初余额进行审核，确保没有录入错误或遗漏。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在新的会计期间开始时，应及时更新期初余额，以便进行后续的会计处理。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期初余额的录入流程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期初余额的来源与核对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上期结转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上一会计期间结转的余额，是本期期初余额的直接来源。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调整分录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在上一会计期间结束前，根据实际需要对账目进行的调整分录。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转账凭证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上一会计期间末自动生成的转账凭证，如固定资产折旧、无形资产摊销等。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手工录入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对于一些特殊情况或新增科目，可能需要手工录入期初余额。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期初余额的来源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期初余额的核对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与上期报表核对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核对期初余额与上一会计期间的报表数据是否一致。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与明细账核对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核对期初余额与明细账的数据是否一致，确保数据的完整性和准确性。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与资产、负债核对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核对期初余额与资产、负债类科目的金额是否相符。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与原始凭证核对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对于手工录入的期初余额，需要与原始凭证进行核对，确保数据的真实性和准确性。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根据实际情况和需要，对期初余额进行调整分录，以使其符合会计准则和公司规定。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调整分录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根据审计结果，对期初余额进行调整，以使其符合审计要求。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审计调整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根据国家政策和公司规定的调整，对期初余额进行调整。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政策调整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由于系统或技术原因，对期初余额进行调整。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技术调整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期初余额的调整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期初余额的录入方法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https://d.book118.com/288026131014006036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2024-09-15T05:37:55.178</cp:lastPrinted>
  <dcterms:created xsi:type="dcterms:W3CDTF">2024-09-14T21:37:55Z</dcterms:created>
  <dcterms:modified xsi:type="dcterms:W3CDTF">2024-09-14T21:37:57Z</dcterms:modified>
</cp:coreProperties>
</file>