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2E5D2-E891-44F2-8BB9-2E3409AC0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C8E8B-9C88-408F-A4F2-3BE738B8D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C5ED5-8E66-4CE5-AB9B-152EF4D3F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EB4D6-9D3A-40D9-939C-11E9B6C54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E8D27-6568-497E-8EA2-EDD78D57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B110CF-49EC-413C-AC26-D5BCFBC72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940D4-5FFC-4B3F-B0AB-FA12B30F9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62D1C-C9FE-49D6-BFA5-11773A8A5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DC5C3-A074-4748-A13D-D0277E782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34BCA-BD21-4375-B29C-D1BA65AB8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8A151-21C4-4DE8-8A5B-CB638B7F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30116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《建筑制图标准》PPT课件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建筑制图软件介绍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使用图形符号和文字说明来表示建筑物的形状、大小、构造和装饰等特征的图样。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制图工具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制图软件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包括绘图板、绘图笔、尺子、圆规、丁字尺等，用于绘制建筑图样。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如AutoCAD、SketchUp等，用于辅助绘制建筑图样，提高绘图效率和精度。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建筑制图的基本概念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建筑制图是建筑设计的重要环节，通过图样可以直观地表达设计师的创意和意图，方便与相关人员进行沟通和交流。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建筑制图是施工过程中的重要指导文件，为施工方提供详细的施工方案和图纸，确保施工质量和进度。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建筑制图是工程验收的重要依据，用于检查施工是否符合设计要求和规范标准。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工程验收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建筑制图的重要性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建筑制图的历史与发展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古代建筑制图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古代建筑师通过手绘草图和模型来表达设计意图，随着时间的推移，逐渐形成了较为完善的建筑制图体系。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近代建筑制图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随着工业革命和科技进步，建筑制图逐渐标准化和规范化，出现了各种制图标准和规范。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现代建筑制图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随着计算机技术的发展，建筑制图逐渐向数字化方向发展，出现了各种计算机辅助设计软件，大大提高了绘图效率和精度。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确保图纸上的信息表达方式一致，方便各方理解和使用。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统一性规定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规定图纸的尺寸、比例、边框、标题栏等格式，确保图纸清晰易读。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图纸幅面与格式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要求图纸内容详尽，不遗漏任何必要信息。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图纸深度与完整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制图标准的基本规定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符号的清晰与简洁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要求符号简洁明了，易于识别。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图例符号的标准化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规定各类建筑元素的统一表示方法，如墙、门、窗等。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特殊符号的规定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对于特殊建筑元素或材料，规定相应的符号表示。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制图标准中的图例符号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规定正投影、轴测投影等方法的运用。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250" b="1725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规定剖面图和断面图的画法，以清晰表达建筑内部结构。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剖面与断面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规定透视图的画法以及效果图的表现方式。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透视与效果图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制图标准中的图样画法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尺寸数字的书写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要求数字书写规范，易于阅读。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尺寸的单位与精度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规定尺寸的单位以及测量精度，确保图纸的准确性。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尺寸线的位置与长度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规定尺寸线的放置位置以及长度，确保尺寸标注准确无误。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制图标准中的尺寸标注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建筑制图技巧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根据图纸内容和要求，合理规划布局，使图纸层次分明、条理清晰。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布局要合理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在布局中要突出重点内容，使阅读者能够快速理解图纸的核心信息。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制图的布局与构图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https://d.book118.com/288030116026006031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2024-09-07T23:50:01.662</cp:lastPrinted>
  <dcterms:created xsi:type="dcterms:W3CDTF">2024-09-07T15:50:01Z</dcterms:created>
  <dcterms:modified xsi:type="dcterms:W3CDTF">2024-09-07T15:50:03Z</dcterms:modified>
</cp:coreProperties>
</file>