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375B6-D6E4-4614-96F6-65CBD2C9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3549E-95E0-45B3-A349-7D1FFAA2E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588CE-2129-4153-AAD1-414579F5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7CE03-EB5B-4539-BC9E-ED669902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ED0B98-749B-46A9-9D1B-6075E420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CCDB6-39A4-40D3-93CD-51073AF29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A7AC0-78D2-4AB1-8F8F-DDA16011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3612D-D4C4-4BFA-99E1-10AC8B705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93D26-AC81-4442-91CE-8FC6CF87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EBEE3-C3C9-43A5-8C35-7E3634818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0013B-5ADA-4F4C-B3CF-629E2C9D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2014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大学生安全教育活动意义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安全教育活动的形式与内容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随着社会的发展，大学生面临的安全问题日益复杂，如网络欺诈、校园暴力等。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社会环境的变化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许多学生在家庭中未接受足够的安全教育，缺乏基本的安全意识和技能。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传统学校教育往往注重知识传授，而忽视了学生的安全教育。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培养防范技能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促进健康成长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维护校园稳定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通过安全教育活动，增强大学生的安全意识，预防安全事故的发生。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教会学生应对各种安全问题的技能，提高自我保护能力。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保障学生的生命财产安全，为学生创造一个良好的成长环境。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加强安全教育有助于减少校园安全事件，维护校园的和谐稳定。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如火灾、盗窃等安全事故时有发生，需要加强宿舍管理和安全教育。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校园内外的交通安全事故也时有发生，需要加强交通规则和安全意识教育。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大学生参加各类社团、活动时，需要加强组织管理和安全防范措施。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群体活动安全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大学生在网络上容易受到诈骗、钓鱼等网络攻击，需要加强网络安全意识和技能。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网络隐私泄露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大学生在社交媒体等平台上的个人信息容易被泄露，需要加强个人隐私保护意识。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网络病毒和恶意软件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大学生电脑容易感染病毒和恶意软件，需要加强电脑安全防护措施。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大学生在宿舍、班级等环境中容易遇到人际关系问题，需要加强沟通技巧和团队协作能力。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大学生面临较大的学业压力，需要加强心理辅导和疏导。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情绪波动与焦虑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大学生处于青春期和成长关键期，情绪波动和焦虑问题也比较常见，需要关注心理健康教育和心理疏导。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875" r="5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958" r="3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安全教育活动的必要性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安全意识教育的重要性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通过安全教育活动，可以向大学生普及安全知识，提高他们的安全意识，减少安全事故的发生。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安全意识培养的长期性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安全意识的培养是一个长期的过程，需要持续不断地进行安全教育活动，以增强大学生的安全防范意识。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大学生安全意识薄弱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由于大学生普遍缺乏社会经验，安全意识相对薄弱，容易成为安全事故的受害者。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安全事故应对措施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安全教育活动还可以向大学生介绍应对安全事故的措施，帮助他们正确应对突发事件，降低事故损失。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安全事故的危害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安全事故对大学生的人身安全和财产安全构成威胁，影响他们的正常学习和生活。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安全教育的预防作用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通过安全教育活动，可以传授预防安全事故的方法和技巧，提高大学生的自我保护能力。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https://d.book118.com/288032014036006046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2024-09-27T01:37:14.608</cp:lastPrinted>
  <dcterms:created xsi:type="dcterms:W3CDTF">2024-09-26T17:37:14Z</dcterms:created>
  <dcterms:modified xsi:type="dcterms:W3CDTF">2024-09-26T17:37:16Z</dcterms:modified>
</cp:coreProperties>
</file>