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A145B-42E4-447C-94C2-E7E447C66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24D6F-43D3-442D-A9BA-8809CE224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E7217-DD81-4E1C-829C-72B45C996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54D07E-BE99-4E50-A2AB-0F5AF790B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E28711-F72D-4247-81C9-E605CAD32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8D9B23-B468-4F1B-83B1-95FEBB99C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EA22E8-0A13-4314-BB81-E76149028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291D80-E5E8-45AD-9B53-65ED8A3E8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63C50D-6CAD-4362-9BF4-28E845E07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34E73-054D-40A5-B10B-E5C717312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2614F-8DBA-4935-88EF-DA1E54C44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3206101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医院社会工作与我国医疗服务体系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医院社会工作概述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我国医疗服务体系现状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医院社会工作在医疗服务体系中的作用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医院社会工作的发展建议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医院社会工作概述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我国医疗服务体系现状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医院社会工作在医疗服务体系中的作用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医院社会工作的发展建议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925" b="1992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74" b="11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社会工作的发展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随着社会经济的发展和人民生活水平的提高，社会工作逐渐受到重视，成为现代社会不可或缺的职业领域。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医疗服务的挑战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随着医疗技术的进步，医疗服务体系面临着诸多挑战，如医疗资源分配不均、医患关系紧张等。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医院社会工作的作用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医院社会工作作为医疗服务体系的重要组成部分，能够为患者提供心理支持、家庭支持等服务，促进医疗服务的整体提升。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925" b="1992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74" b="11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社会工作的发展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随着社会经济的发展和人民生活水平的提高，社会工作逐渐受到重视，成为现代社会不可或缺的职业领域。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医疗服务的挑战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随着医疗技术的进步，医疗服务体系面临着诸多挑战，如医疗资源分配不均、医患关系紧张等。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医院社会工作的作用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医院社会工作作为医疗服务体系的重要组成部分，能够为患者提供心理支持、家庭支持等服务，促进医疗服务的整体提升。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https://d.book118.com/288032061010006031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2024-09-07T18:35:11.980</cp:lastPrinted>
  <dcterms:created xsi:type="dcterms:W3CDTF">2024-09-07T10:35:12Z</dcterms:created>
  <dcterms:modified xsi:type="dcterms:W3CDTF">2024-09-07T10:35:14Z</dcterms:modified>
</cp:coreProperties>
</file>