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2A4AE-1EC4-4F42-A4FD-D8ADF1815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A7486-BE8C-4584-902E-BA558571C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73F37-43DB-4D7B-86C4-242807C9B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04FE5-824B-420A-93FA-F6309FA4E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99612F-BC50-4AD2-969A-CF114CED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FBC3B-A7DD-44C3-B30C-8648786EC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2891E2-C42E-494F-89B9-C57BADB1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597AE-890B-4F41-8689-A7272717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01367-F4F4-4492-AE99-0C6DA8A88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26AFB-439D-4885-8C27-F0CEE2FA8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5663D-EB12-4A94-8A4C-EED8E450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2133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抗击疫情关注心理健康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关注心理健康的措施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个人心理调适方法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全球范围内的新冠疫情给人们带来了巨大的心理压力和挑战，包括恐惧、焦虑、抑郁等情绪问题，以及睡眠障碍、食欲不振等身体不适。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疫情对人们的生活、工作、学习等方面产生了深远的影响，导致许多人在面对压力时感到无助和困惑。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9" r="194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7" r="246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在抗击疫情的过程中，关注心理健康有助于减轻人们的心理负担，提高免疫力，更好地应对疫情带来的挑战。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心理健康是人体健康的重要组成部分，对人们的生理、心理和社会功能都有重要影响。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疫情给人们带来了巨大的心理压力，包括对自身健康的担忧、对家人和朋友的牵挂、对未来的不确定感等。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面对疫情，人们可能会出现情绪波动，如易怒、烦躁、情绪低落等，这些情绪反应在一定程度上是正常的，但持续过久或严重影响到生活、工作和社交时就需要关注。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强迫行为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在疫情期间，有些人可能会出现强迫行为，如过度洗手、频繁消毒等，这些行为可能与焦虑和恐惧有关，但过度或影响正常生活时需要调整。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焦虑情绪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面对疫情，人们可能会出现不同程度的焦虑情绪，如担心自己或家人感染病毒、害怕未来不确定等，这些情绪反应在一定程度上是正常的，但持续过久或严重影响到生活、工作和社交时就需要关注。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疫情期间，有些人可能会出现抑郁情绪，如情绪低落、失去兴趣、疲倦等，这些情绪反应可能会影响到个人的日常生活和社交能力。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对于焦虑和抑郁情绪，适当的情绪调节非常重要，如通过放松训练、冥想、运动等方式来缓解情绪压力。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666" b="76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98" b="62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疫情期间，很多人可能会出现睡眠障碍，如入睡困难、睡眠浅、易醒等，这些睡眠问题可能会影响到个人的身心健康和日常生活。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睡眠质量的好坏对于人们的身心健康非常重要，因此保持良好的睡眠习惯和环境对于提高睡眠质量非常重要。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睡眠调节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对于睡眠问题，适当的睡眠调节非常重要，如通过建立规律的作息时间、避免过度使用电子产品、放松训练等方式来改善睡眠质量。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关注心理健康的措施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https://d.book118.com/288032133010006041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2024-09-19T16:22:45.208</cp:lastPrinted>
  <dcterms:created xsi:type="dcterms:W3CDTF">2024-09-19T08:22:45Z</dcterms:created>
  <dcterms:modified xsi:type="dcterms:W3CDTF">2024-09-19T08:22:47Z</dcterms:modified>
</cp:coreProperties>
</file>