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D67949-E80C-4380-BC90-5453BA846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5BF9C0-225E-43F7-A3B1-EFF52C18B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0BE970-392B-4E02-B1CD-F640A472D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C20041-4FE2-4EE3-B9C9-57F7F30CFF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783FAB-9ADC-4DB6-A95D-D45757585C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129F31-9A9D-4AF2-9430-DEE7DB6BAC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9272CE-6D2A-4D7D-8EE6-CF43F9660B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946E8B-15CE-4046-97DF-E90C9E47DE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DF8C7F-4BF1-4879-9D2D-2A69EA4D9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B4166-6F68-4981-BCD4-00D2C5C5C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0D7DCB-AC51-4EDE-B70F-DBD575C0F4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ctrTitle"/>
          </p:nvPr>
        </p:nvSpPr>
        <p:spPr>
          <a:xfrm>
            <a:off x="5630997" y="1676125"/>
            <a:ext cx="930004" cy="905510"/>
          </a:xfrm>
          <a:prstGeom prst="rect">
            <a:avLst/>
          </a:prstGeom>
        </p:spPr>
        <p:txBody>
          <a:bodyPr wrap="square" lIns="0" tIns="0" rIns="0" bIns="0">
            <a:spAutoFit/>
          </a:bodyPr>
          <a:lstStyle>
            <a:lvl1pPr>
              <a:defRPr sz="3000" b="1" i="0">
                <a:solidFill>
                  <a:srgbClr val="AF79DE"/>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AF79DE"/>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AF79DE"/>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title"/>
          </p:nvPr>
        </p:nvSpPr>
        <p:spPr/>
        <p:txBody>
          <a:bodyPr lIns="0" tIns="0" rIns="0" bIns="0"/>
          <a:lstStyle>
            <a:lvl1pPr>
              <a:defRPr sz="3000" b="1" i="0">
                <a:solidFill>
                  <a:srgbClr val="AF79DE"/>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6616065" cy="482600"/>
          </a:xfrm>
          <a:prstGeom prst="rect">
            <a:avLst/>
          </a:prstGeom>
        </p:spPr>
        <p:txBody>
          <a:bodyPr wrap="square" lIns="0" tIns="0" rIns="0" bIns="0">
            <a:spAutoFit/>
          </a:bodyPr>
          <a:lstStyle>
            <a:lvl1pPr>
              <a:defRPr sz="3000" b="1" i="0">
                <a:solidFill>
                  <a:srgbClr val="AF79DE"/>
                </a:solidFill>
                <a:latin typeface="微软雅黑"/>
                <a:cs typeface="微软雅黑"/>
              </a:defRPr>
            </a:lvl1pPr>
          </a:lstStyle>
          <a:p/>
        </p:txBody>
      </p:sp>
      <p:sp>
        <p:nvSpPr>
          <p:cNvPr id="3" name="Holder 3"/>
          <p:cNvSpPr>
            <a:spLocks noGrp="1"/>
          </p:cNvSpPr>
          <p:nvPr>
            <p:ph type="body" idx="1"/>
          </p:nvPr>
        </p:nvSpPr>
        <p:spPr>
          <a:xfrm>
            <a:off x="609600" y="1577340"/>
            <a:ext cx="10972800" cy="452628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2" Type="http://schemas.openxmlformats.org/officeDocument/2006/relationships/image" Target="../media/image1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2" Type="http://schemas.openxmlformats.org/officeDocument/2006/relationships/image" Target="../media/image16.png" /><Relationship Id="rId3" Type="http://schemas.openxmlformats.org/officeDocument/2006/relationships/image" Target="../media/image6.png" /><Relationship Id="rId4" Type="http://schemas.openxmlformats.org/officeDocument/2006/relationships/image" Target="../media/image8.png" /><Relationship Id="rId5" Type="http://schemas.openxmlformats.org/officeDocument/2006/relationships/image" Target="../media/image7.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9.png" /><Relationship Id="rId11" Type="http://schemas.openxmlformats.org/officeDocument/2006/relationships/image" Target="../media/image10.png" /><Relationship Id="rId12" Type="http://schemas.openxmlformats.org/officeDocument/2006/relationships/image" Target="../media/image11.png" /><Relationship Id="rId13" Type="http://schemas.openxmlformats.org/officeDocument/2006/relationships/image" Target="../media/image12.png" /><Relationship Id="rId14" Type="http://schemas.openxmlformats.org/officeDocument/2006/relationships/image" Target="../media/image13.png" /><Relationship Id="rId15" Type="http://schemas.openxmlformats.org/officeDocument/2006/relationships/image" Target="../media/image14.png"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1.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3.png" /><Relationship Id="rId12" Type="http://schemas.openxmlformats.org/officeDocument/2006/relationships/image" Target="../media/image14.png" /><Relationship Id="rId2" Type="http://schemas.openxmlformats.org/officeDocument/2006/relationships/image" Target="../media/image22.png" /><Relationship Id="rId3" Type="http://schemas.openxmlformats.org/officeDocument/2006/relationships/image" Target="../media/image23.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4.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3302202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2797175" y="1900819"/>
            <a:ext cx="6597650" cy="814069"/>
          </a:xfrm>
          <a:prstGeom prst="rect">
            <a:avLst/>
          </a:prstGeom>
        </p:spPr>
        <p:txBody>
          <a:bodyPr vert="horz" wrap="square" lIns="0" tIns="15875" rIns="0" bIns="0" rtlCol="0">
            <a:spAutoFit/>
          </a:bodyPr>
          <a:lstStyle/>
          <a:p>
            <a:pPr marL="12700">
              <a:lnSpc>
                <a:spcPct val="100000"/>
              </a:lnSpc>
              <a:spcBef>
                <a:spcPts val="125"/>
              </a:spcBef>
            </a:pPr>
            <a:r>
              <a:rPr sz="5150" spc="-5">
                <a:solidFill>
                  <a:srgbClr val="000000"/>
                </a:solidFill>
              </a:rPr>
              <a:t>江苏模流分析服务报告</a:t>
            </a:r>
            <a:endParaRPr sz="5150"/>
          </a:p>
        </p:txBody>
      </p:sp>
      <p:grpSp>
        <p:nvGrpSpPr>
          <p:cNvPr id="4" name="object 4"/>
          <p:cNvGrpSpPr/>
          <p:nvPr/>
        </p:nvGrpSpPr>
        <p:grpSpPr>
          <a:xfrm>
            <a:off x="4327499" y="3861171"/>
            <a:ext cx="3537585" cy="750570"/>
            <a:chOff x="4327499" y="3861171"/>
            <a:chExt cx="3537585" cy="750570"/>
          </a:xfrm>
        </p:grpSpPr>
        <p:sp>
          <p:nvSpPr>
            <p:cNvPr id="5" name="object 5"/>
            <p:cNvSpPr/>
            <p:nvPr/>
          </p:nvSpPr>
          <p:spPr>
            <a:xfrm>
              <a:off x="4341787" y="3875458"/>
              <a:ext cx="3509010" cy="721995"/>
            </a:xfrm>
            <a:custGeom>
              <a:rect l="l" t="t" r="r" b="b"/>
              <a:pathLst>
                <a:path w="3509009" h="721995">
                  <a:moveTo>
                    <a:pt x="3418233" y="721526"/>
                  </a:moveTo>
                  <a:lnTo>
                    <a:pt x="90190" y="721526"/>
                  </a:lnTo>
                  <a:lnTo>
                    <a:pt x="26416" y="695110"/>
                  </a:lnTo>
                  <a:lnTo>
                    <a:pt x="0" y="631336"/>
                  </a:lnTo>
                  <a:lnTo>
                    <a:pt x="0" y="90190"/>
                  </a:lnTo>
                  <a:lnTo>
                    <a:pt x="7087" y="55084"/>
                  </a:lnTo>
                  <a:lnTo>
                    <a:pt x="26416" y="26416"/>
                  </a:lnTo>
                  <a:lnTo>
                    <a:pt x="55084" y="7087"/>
                  </a:lnTo>
                  <a:lnTo>
                    <a:pt x="90190" y="0"/>
                  </a:lnTo>
                  <a:lnTo>
                    <a:pt x="3418233" y="0"/>
                  </a:lnTo>
                  <a:lnTo>
                    <a:pt x="3453339" y="7087"/>
                  </a:lnTo>
                  <a:lnTo>
                    <a:pt x="3482007" y="26416"/>
                  </a:lnTo>
                  <a:lnTo>
                    <a:pt x="3501336" y="55084"/>
                  </a:lnTo>
                  <a:lnTo>
                    <a:pt x="3508424" y="90190"/>
                  </a:lnTo>
                  <a:lnTo>
                    <a:pt x="3508423" y="631336"/>
                  </a:lnTo>
                  <a:lnTo>
                    <a:pt x="3501336" y="666442"/>
                  </a:lnTo>
                  <a:lnTo>
                    <a:pt x="3482007" y="695110"/>
                  </a:lnTo>
                  <a:lnTo>
                    <a:pt x="3453339" y="714439"/>
                  </a:lnTo>
                  <a:lnTo>
                    <a:pt x="3418233" y="721526"/>
                  </a:lnTo>
                  <a:close/>
                </a:path>
              </a:pathLst>
            </a:custGeom>
            <a:solidFill>
              <a:srgbClr val="FFC12A"/>
            </a:solidFill>
          </p:spPr>
          <p:txBody>
            <a:bodyPr wrap="square" lIns="0" tIns="0" rIns="0" bIns="0" rtlCol="0"/>
            <a:lstStyle/>
            <a:p/>
          </p:txBody>
        </p:sp>
        <p:sp>
          <p:nvSpPr>
            <p:cNvPr id="6" name="object 6"/>
            <p:cNvSpPr/>
            <p:nvPr/>
          </p:nvSpPr>
          <p:spPr>
            <a:xfrm>
              <a:off x="4341787" y="3875458"/>
              <a:ext cx="3509010" cy="721995"/>
            </a:xfrm>
            <a:custGeom>
              <a:rect l="l" t="t" r="r" b="b"/>
              <a:pathLst>
                <a:path w="3509009" h="721995">
                  <a:moveTo>
                    <a:pt x="0" y="90191"/>
                  </a:moveTo>
                  <a:lnTo>
                    <a:pt x="7088" y="55084"/>
                  </a:lnTo>
                  <a:lnTo>
                    <a:pt x="26416" y="26416"/>
                  </a:lnTo>
                  <a:lnTo>
                    <a:pt x="55084" y="7087"/>
                  </a:lnTo>
                  <a:lnTo>
                    <a:pt x="90191" y="0"/>
                  </a:lnTo>
                  <a:lnTo>
                    <a:pt x="3418233" y="0"/>
                  </a:lnTo>
                  <a:lnTo>
                    <a:pt x="3453339" y="7087"/>
                  </a:lnTo>
                  <a:lnTo>
                    <a:pt x="3482007" y="26416"/>
                  </a:lnTo>
                  <a:lnTo>
                    <a:pt x="3501336" y="55084"/>
                  </a:lnTo>
                  <a:lnTo>
                    <a:pt x="3508424" y="90190"/>
                  </a:lnTo>
                  <a:lnTo>
                    <a:pt x="3508424" y="631336"/>
                  </a:lnTo>
                  <a:lnTo>
                    <a:pt x="3501336" y="666442"/>
                  </a:lnTo>
                  <a:lnTo>
                    <a:pt x="3482008" y="695110"/>
                  </a:lnTo>
                  <a:lnTo>
                    <a:pt x="3453339" y="714439"/>
                  </a:lnTo>
                  <a:lnTo>
                    <a:pt x="3418233" y="721526"/>
                  </a:lnTo>
                  <a:lnTo>
                    <a:pt x="90191" y="721527"/>
                  </a:lnTo>
                  <a:lnTo>
                    <a:pt x="55084" y="714438"/>
                  </a:lnTo>
                  <a:lnTo>
                    <a:pt x="26416" y="695110"/>
                  </a:lnTo>
                  <a:lnTo>
                    <a:pt x="7087" y="666442"/>
                  </a:lnTo>
                  <a:lnTo>
                    <a:pt x="0" y="631335"/>
                  </a:lnTo>
                  <a:lnTo>
                    <a:pt x="0" y="90191"/>
                  </a:lnTo>
                  <a:close/>
                </a:path>
              </a:pathLst>
            </a:custGeom>
            <a:ln w="28575">
              <a:solidFill>
                <a:srgbClr val="000000"/>
              </a:solidFill>
            </a:ln>
          </p:spPr>
          <p:txBody>
            <a:bodyPr wrap="square" lIns="0" tIns="0" rIns="0" bIns="0" rtlCol="0"/>
            <a:lstStyle/>
            <a:p/>
          </p:txBody>
        </p:sp>
      </p:grpSp>
      <p:grpSp>
        <p:nvGrpSpPr>
          <p:cNvPr id="7" name="object 7"/>
          <p:cNvGrpSpPr/>
          <p:nvPr/>
        </p:nvGrpSpPr>
        <p:grpSpPr>
          <a:xfrm>
            <a:off x="4327499" y="4776770"/>
            <a:ext cx="3537585" cy="750570"/>
            <a:chOff x="4327499" y="4776770"/>
            <a:chExt cx="3537585" cy="750570"/>
          </a:xfrm>
        </p:grpSpPr>
        <p:sp>
          <p:nvSpPr>
            <p:cNvPr id="8" name="object 8"/>
            <p:cNvSpPr/>
            <p:nvPr/>
          </p:nvSpPr>
          <p:spPr>
            <a:xfrm>
              <a:off x="4341787" y="4791057"/>
              <a:ext cx="3509010" cy="721995"/>
            </a:xfrm>
            <a:custGeom>
              <a:rect l="l" t="t" r="r" b="b"/>
              <a:pathLst>
                <a:path w="3509009" h="721995">
                  <a:moveTo>
                    <a:pt x="3418233" y="721526"/>
                  </a:moveTo>
                  <a:lnTo>
                    <a:pt x="90190" y="721526"/>
                  </a:lnTo>
                  <a:lnTo>
                    <a:pt x="26416" y="695110"/>
                  </a:lnTo>
                  <a:lnTo>
                    <a:pt x="0" y="631336"/>
                  </a:lnTo>
                  <a:lnTo>
                    <a:pt x="0" y="90190"/>
                  </a:lnTo>
                  <a:lnTo>
                    <a:pt x="7087" y="55084"/>
                  </a:lnTo>
                  <a:lnTo>
                    <a:pt x="26416" y="26416"/>
                  </a:lnTo>
                  <a:lnTo>
                    <a:pt x="55084" y="7087"/>
                  </a:lnTo>
                  <a:lnTo>
                    <a:pt x="90190" y="0"/>
                  </a:lnTo>
                  <a:lnTo>
                    <a:pt x="3418233" y="0"/>
                  </a:lnTo>
                  <a:lnTo>
                    <a:pt x="3453339" y="7087"/>
                  </a:lnTo>
                  <a:lnTo>
                    <a:pt x="3482007" y="26416"/>
                  </a:lnTo>
                  <a:lnTo>
                    <a:pt x="3501336" y="55084"/>
                  </a:lnTo>
                  <a:lnTo>
                    <a:pt x="3508424" y="90190"/>
                  </a:lnTo>
                  <a:lnTo>
                    <a:pt x="3508423" y="631336"/>
                  </a:lnTo>
                  <a:lnTo>
                    <a:pt x="3501336" y="666442"/>
                  </a:lnTo>
                  <a:lnTo>
                    <a:pt x="3482007" y="695110"/>
                  </a:lnTo>
                  <a:lnTo>
                    <a:pt x="3453339" y="714439"/>
                  </a:lnTo>
                  <a:lnTo>
                    <a:pt x="3418233" y="721526"/>
                  </a:lnTo>
                  <a:close/>
                </a:path>
              </a:pathLst>
            </a:custGeom>
            <a:solidFill>
              <a:srgbClr val="FFC12A"/>
            </a:solidFill>
          </p:spPr>
          <p:txBody>
            <a:bodyPr wrap="square" lIns="0" tIns="0" rIns="0" bIns="0" rtlCol="0"/>
            <a:lstStyle/>
            <a:p/>
          </p:txBody>
        </p:sp>
        <p:sp>
          <p:nvSpPr>
            <p:cNvPr id="9" name="object 9"/>
            <p:cNvSpPr/>
            <p:nvPr/>
          </p:nvSpPr>
          <p:spPr>
            <a:xfrm>
              <a:off x="4341787" y="4791057"/>
              <a:ext cx="3509010" cy="721995"/>
            </a:xfrm>
            <a:custGeom>
              <a:rect l="l" t="t" r="r" b="b"/>
              <a:pathLst>
                <a:path w="3509009" h="721995">
                  <a:moveTo>
                    <a:pt x="0" y="90191"/>
                  </a:moveTo>
                  <a:lnTo>
                    <a:pt x="7088" y="55084"/>
                  </a:lnTo>
                  <a:lnTo>
                    <a:pt x="26416" y="26416"/>
                  </a:lnTo>
                  <a:lnTo>
                    <a:pt x="55084" y="7087"/>
                  </a:lnTo>
                  <a:lnTo>
                    <a:pt x="90191" y="0"/>
                  </a:lnTo>
                  <a:lnTo>
                    <a:pt x="3418233" y="0"/>
                  </a:lnTo>
                  <a:lnTo>
                    <a:pt x="3453339" y="7087"/>
                  </a:lnTo>
                  <a:lnTo>
                    <a:pt x="3482007" y="26416"/>
                  </a:lnTo>
                  <a:lnTo>
                    <a:pt x="3501336" y="55084"/>
                  </a:lnTo>
                  <a:lnTo>
                    <a:pt x="3508424" y="90190"/>
                  </a:lnTo>
                  <a:lnTo>
                    <a:pt x="3508424" y="631336"/>
                  </a:lnTo>
                  <a:lnTo>
                    <a:pt x="3501336" y="666442"/>
                  </a:lnTo>
                  <a:lnTo>
                    <a:pt x="3482008" y="695110"/>
                  </a:lnTo>
                  <a:lnTo>
                    <a:pt x="3453339" y="714439"/>
                  </a:lnTo>
                  <a:lnTo>
                    <a:pt x="3418233" y="721526"/>
                  </a:lnTo>
                  <a:lnTo>
                    <a:pt x="90191" y="721527"/>
                  </a:lnTo>
                  <a:lnTo>
                    <a:pt x="55084" y="714438"/>
                  </a:lnTo>
                  <a:lnTo>
                    <a:pt x="26416" y="695110"/>
                  </a:lnTo>
                  <a:lnTo>
                    <a:pt x="7087" y="666442"/>
                  </a:lnTo>
                  <a:lnTo>
                    <a:pt x="0" y="631335"/>
                  </a:lnTo>
                  <a:lnTo>
                    <a:pt x="0" y="90191"/>
                  </a:lnTo>
                  <a:close/>
                </a:path>
              </a:pathLst>
            </a:custGeom>
            <a:ln w="28575">
              <a:solidFill>
                <a:srgbClr val="000000"/>
              </a:solidFill>
            </a:ln>
          </p:spPr>
          <p:txBody>
            <a:bodyPr wrap="square" lIns="0" tIns="0" rIns="0" bIns="0" rtlCol="0"/>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97490" y="810387"/>
            <a:ext cx="5298440" cy="5295900"/>
            <a:chOff x="297490" y="810387"/>
            <a:chExt cx="5298440" cy="5295900"/>
          </a:xfrm>
        </p:grpSpPr>
        <p:sp>
          <p:nvSpPr>
            <p:cNvPr id="3" name="object 3"/>
            <p:cNvSpPr/>
            <p:nvPr/>
          </p:nvSpPr>
          <p:spPr>
            <a:xfrm>
              <a:off x="297490" y="810387"/>
              <a:ext cx="5298440" cy="5295900"/>
            </a:xfrm>
            <a:custGeom>
              <a:rect l="l" t="t" r="r" b="b"/>
              <a:pathLst>
                <a:path w="5298440" h="5295900">
                  <a:moveTo>
                    <a:pt x="2934605" y="12700"/>
                  </a:moveTo>
                  <a:lnTo>
                    <a:pt x="2363567" y="12700"/>
                  </a:lnTo>
                  <a:lnTo>
                    <a:pt x="2410586" y="0"/>
                  </a:lnTo>
                  <a:lnTo>
                    <a:pt x="2887587" y="0"/>
                  </a:lnTo>
                  <a:lnTo>
                    <a:pt x="2934605" y="12700"/>
                  </a:lnTo>
                  <a:close/>
                </a:path>
                <a:path w="5298440" h="5295900">
                  <a:moveTo>
                    <a:pt x="3027903" y="25400"/>
                  </a:moveTo>
                  <a:lnTo>
                    <a:pt x="2270269" y="25400"/>
                  </a:lnTo>
                  <a:lnTo>
                    <a:pt x="2316792" y="12700"/>
                  </a:lnTo>
                  <a:lnTo>
                    <a:pt x="2981380" y="12700"/>
                  </a:lnTo>
                  <a:lnTo>
                    <a:pt x="3027903" y="25400"/>
                  </a:lnTo>
                  <a:close/>
                </a:path>
                <a:path w="5298440" h="5295900">
                  <a:moveTo>
                    <a:pt x="3120167" y="38100"/>
                  </a:moveTo>
                  <a:lnTo>
                    <a:pt x="2178005" y="38100"/>
                  </a:lnTo>
                  <a:lnTo>
                    <a:pt x="2224004" y="25400"/>
                  </a:lnTo>
                  <a:lnTo>
                    <a:pt x="3074168" y="25400"/>
                  </a:lnTo>
                  <a:lnTo>
                    <a:pt x="3120167" y="38100"/>
                  </a:lnTo>
                  <a:close/>
                </a:path>
                <a:path w="5298440" h="5295900">
                  <a:moveTo>
                    <a:pt x="3165897" y="5245100"/>
                  </a:moveTo>
                  <a:lnTo>
                    <a:pt x="2132281" y="5245100"/>
                  </a:lnTo>
                  <a:lnTo>
                    <a:pt x="1691635" y="5118100"/>
                  </a:lnTo>
                  <a:lnTo>
                    <a:pt x="1649391" y="5092700"/>
                  </a:lnTo>
                  <a:lnTo>
                    <a:pt x="1565990" y="5067300"/>
                  </a:lnTo>
                  <a:lnTo>
                    <a:pt x="1484086" y="5016500"/>
                  </a:lnTo>
                  <a:lnTo>
                    <a:pt x="1443714" y="5003800"/>
                  </a:lnTo>
                  <a:lnTo>
                    <a:pt x="1403738" y="4978400"/>
                  </a:lnTo>
                  <a:lnTo>
                    <a:pt x="1364166" y="4965700"/>
                  </a:lnTo>
                  <a:lnTo>
                    <a:pt x="1286260" y="4914900"/>
                  </a:lnTo>
                  <a:lnTo>
                    <a:pt x="1210054" y="4864100"/>
                  </a:lnTo>
                  <a:lnTo>
                    <a:pt x="1135607" y="4813300"/>
                  </a:lnTo>
                  <a:lnTo>
                    <a:pt x="1062975" y="4762500"/>
                  </a:lnTo>
                  <a:lnTo>
                    <a:pt x="992218" y="4711700"/>
                  </a:lnTo>
                  <a:lnTo>
                    <a:pt x="957560" y="4686300"/>
                  </a:lnTo>
                  <a:lnTo>
                    <a:pt x="923393" y="4648200"/>
                  </a:lnTo>
                  <a:lnTo>
                    <a:pt x="889722" y="4622800"/>
                  </a:lnTo>
                  <a:lnTo>
                    <a:pt x="856557" y="4597400"/>
                  </a:lnTo>
                  <a:lnTo>
                    <a:pt x="823904" y="4559300"/>
                  </a:lnTo>
                  <a:lnTo>
                    <a:pt x="791769" y="4533900"/>
                  </a:lnTo>
                  <a:lnTo>
                    <a:pt x="760161" y="4495800"/>
                  </a:lnTo>
                  <a:lnTo>
                    <a:pt x="729087" y="4470400"/>
                  </a:lnTo>
                  <a:lnTo>
                    <a:pt x="698554" y="4432300"/>
                  </a:lnTo>
                  <a:lnTo>
                    <a:pt x="668568" y="4406900"/>
                  </a:lnTo>
                  <a:lnTo>
                    <a:pt x="639138" y="4368800"/>
                  </a:lnTo>
                  <a:lnTo>
                    <a:pt x="610271" y="4330700"/>
                  </a:lnTo>
                  <a:lnTo>
                    <a:pt x="581974" y="4305300"/>
                  </a:lnTo>
                  <a:lnTo>
                    <a:pt x="554253" y="4267200"/>
                  </a:lnTo>
                  <a:lnTo>
                    <a:pt x="527117" y="4229100"/>
                  </a:lnTo>
                  <a:lnTo>
                    <a:pt x="500573" y="4191000"/>
                  </a:lnTo>
                  <a:lnTo>
                    <a:pt x="474627" y="4152900"/>
                  </a:lnTo>
                  <a:lnTo>
                    <a:pt x="449287" y="4114800"/>
                  </a:lnTo>
                  <a:lnTo>
                    <a:pt x="424561" y="4076700"/>
                  </a:lnTo>
                  <a:lnTo>
                    <a:pt x="400455" y="4038600"/>
                  </a:lnTo>
                  <a:lnTo>
                    <a:pt x="376976" y="4000500"/>
                  </a:lnTo>
                  <a:lnTo>
                    <a:pt x="354133" y="3962400"/>
                  </a:lnTo>
                  <a:lnTo>
                    <a:pt x="331932" y="3924300"/>
                  </a:lnTo>
                  <a:lnTo>
                    <a:pt x="310380" y="3886200"/>
                  </a:lnTo>
                  <a:lnTo>
                    <a:pt x="289485" y="3848100"/>
                  </a:lnTo>
                  <a:lnTo>
                    <a:pt x="269254" y="3810000"/>
                  </a:lnTo>
                  <a:lnTo>
                    <a:pt x="249695" y="3771900"/>
                  </a:lnTo>
                  <a:lnTo>
                    <a:pt x="230813" y="3721100"/>
                  </a:lnTo>
                  <a:lnTo>
                    <a:pt x="212617" y="3683000"/>
                  </a:lnTo>
                  <a:lnTo>
                    <a:pt x="195114" y="3644900"/>
                  </a:lnTo>
                  <a:lnTo>
                    <a:pt x="178312" y="3594100"/>
                  </a:lnTo>
                  <a:lnTo>
                    <a:pt x="162216" y="3556000"/>
                  </a:lnTo>
                  <a:lnTo>
                    <a:pt x="146835" y="3517900"/>
                  </a:lnTo>
                  <a:lnTo>
                    <a:pt x="132176" y="3467100"/>
                  </a:lnTo>
                  <a:lnTo>
                    <a:pt x="118246" y="3429000"/>
                  </a:lnTo>
                  <a:lnTo>
                    <a:pt x="105053" y="3378200"/>
                  </a:lnTo>
                  <a:lnTo>
                    <a:pt x="92602" y="3340100"/>
                  </a:lnTo>
                  <a:lnTo>
                    <a:pt x="80903" y="3289300"/>
                  </a:lnTo>
                  <a:lnTo>
                    <a:pt x="69962" y="3251200"/>
                  </a:lnTo>
                  <a:lnTo>
                    <a:pt x="59786" y="3200400"/>
                  </a:lnTo>
                  <a:lnTo>
                    <a:pt x="50382" y="3162300"/>
                  </a:lnTo>
                  <a:lnTo>
                    <a:pt x="41758" y="3111500"/>
                  </a:lnTo>
                  <a:lnTo>
                    <a:pt x="33921" y="3073400"/>
                  </a:lnTo>
                  <a:lnTo>
                    <a:pt x="26879" y="3022600"/>
                  </a:lnTo>
                  <a:lnTo>
                    <a:pt x="20637" y="2971800"/>
                  </a:lnTo>
                  <a:lnTo>
                    <a:pt x="15205" y="2933700"/>
                  </a:lnTo>
                  <a:lnTo>
                    <a:pt x="10588" y="2882900"/>
                  </a:lnTo>
                  <a:lnTo>
                    <a:pt x="6795" y="2832100"/>
                  </a:lnTo>
                  <a:lnTo>
                    <a:pt x="3832" y="2781300"/>
                  </a:lnTo>
                  <a:lnTo>
                    <a:pt x="1706" y="2743200"/>
                  </a:lnTo>
                  <a:lnTo>
                    <a:pt x="425" y="2692400"/>
                  </a:lnTo>
                  <a:lnTo>
                    <a:pt x="0" y="2641600"/>
                  </a:lnTo>
                  <a:lnTo>
                    <a:pt x="428" y="2590800"/>
                  </a:lnTo>
                  <a:lnTo>
                    <a:pt x="1708" y="2552700"/>
                  </a:lnTo>
                  <a:lnTo>
                    <a:pt x="3834" y="2501900"/>
                  </a:lnTo>
                  <a:lnTo>
                    <a:pt x="6797" y="2451100"/>
                  </a:lnTo>
                  <a:lnTo>
                    <a:pt x="10590" y="2400300"/>
                  </a:lnTo>
                  <a:lnTo>
                    <a:pt x="15207" y="2362200"/>
                  </a:lnTo>
                  <a:lnTo>
                    <a:pt x="20639" y="2311400"/>
                  </a:lnTo>
                  <a:lnTo>
                    <a:pt x="26881" y="2260600"/>
                  </a:lnTo>
                  <a:lnTo>
                    <a:pt x="33923" y="2222500"/>
                  </a:lnTo>
                  <a:lnTo>
                    <a:pt x="41760" y="2171700"/>
                  </a:lnTo>
                  <a:lnTo>
                    <a:pt x="50384" y="2120900"/>
                  </a:lnTo>
                  <a:lnTo>
                    <a:pt x="59787" y="2082800"/>
                  </a:lnTo>
                  <a:lnTo>
                    <a:pt x="69963" y="2032000"/>
                  </a:lnTo>
                  <a:lnTo>
                    <a:pt x="80905" y="1993900"/>
                  </a:lnTo>
                  <a:lnTo>
                    <a:pt x="92604" y="1943100"/>
                  </a:lnTo>
                  <a:lnTo>
                    <a:pt x="105054" y="1905000"/>
                  </a:lnTo>
                  <a:lnTo>
                    <a:pt x="118248" y="1854200"/>
                  </a:lnTo>
                  <a:lnTo>
                    <a:pt x="132178" y="1816100"/>
                  </a:lnTo>
                  <a:lnTo>
                    <a:pt x="146837" y="1765300"/>
                  </a:lnTo>
                  <a:lnTo>
                    <a:pt x="162217" y="1727200"/>
                  </a:lnTo>
                  <a:lnTo>
                    <a:pt x="178313" y="1689100"/>
                  </a:lnTo>
                  <a:lnTo>
                    <a:pt x="195116" y="1638300"/>
                  </a:lnTo>
                  <a:lnTo>
                    <a:pt x="212618" y="1600200"/>
                  </a:lnTo>
                  <a:lnTo>
                    <a:pt x="230814" y="1562100"/>
                  </a:lnTo>
                  <a:lnTo>
                    <a:pt x="249696" y="1524000"/>
                  </a:lnTo>
                  <a:lnTo>
                    <a:pt x="269255" y="1473200"/>
                  </a:lnTo>
                  <a:lnTo>
                    <a:pt x="289486" y="1435100"/>
                  </a:lnTo>
                  <a:lnTo>
                    <a:pt x="310381" y="1397000"/>
                  </a:lnTo>
                  <a:lnTo>
                    <a:pt x="331933" y="1358900"/>
                  </a:lnTo>
                  <a:lnTo>
                    <a:pt x="354134" y="1320800"/>
                  </a:lnTo>
                  <a:lnTo>
                    <a:pt x="376977" y="1282700"/>
                  </a:lnTo>
                  <a:lnTo>
                    <a:pt x="400455" y="1244600"/>
                  </a:lnTo>
                  <a:lnTo>
                    <a:pt x="424561" y="1206500"/>
                  </a:lnTo>
                  <a:lnTo>
                    <a:pt x="449288" y="1168400"/>
                  </a:lnTo>
                  <a:lnTo>
                    <a:pt x="474627" y="1130300"/>
                  </a:lnTo>
                  <a:lnTo>
                    <a:pt x="500573" y="1092200"/>
                  </a:lnTo>
                  <a:lnTo>
                    <a:pt x="527117" y="1054100"/>
                  </a:lnTo>
                  <a:lnTo>
                    <a:pt x="554253" y="1016000"/>
                  </a:lnTo>
                  <a:lnTo>
                    <a:pt x="581974" y="990600"/>
                  </a:lnTo>
                  <a:lnTo>
                    <a:pt x="610271" y="952500"/>
                  </a:lnTo>
                  <a:lnTo>
                    <a:pt x="639139" y="914400"/>
                  </a:lnTo>
                  <a:lnTo>
                    <a:pt x="668568" y="889000"/>
                  </a:lnTo>
                  <a:lnTo>
                    <a:pt x="698554" y="850900"/>
                  </a:lnTo>
                  <a:lnTo>
                    <a:pt x="729087" y="812800"/>
                  </a:lnTo>
                  <a:lnTo>
                    <a:pt x="760161" y="787400"/>
                  </a:lnTo>
                  <a:lnTo>
                    <a:pt x="791769" y="749300"/>
                  </a:lnTo>
                  <a:lnTo>
                    <a:pt x="823903" y="723900"/>
                  </a:lnTo>
                  <a:lnTo>
                    <a:pt x="856557" y="698500"/>
                  </a:lnTo>
                  <a:lnTo>
                    <a:pt x="889722" y="660400"/>
                  </a:lnTo>
                  <a:lnTo>
                    <a:pt x="923392" y="635000"/>
                  </a:lnTo>
                  <a:lnTo>
                    <a:pt x="957560" y="609600"/>
                  </a:lnTo>
                  <a:lnTo>
                    <a:pt x="992218" y="571500"/>
                  </a:lnTo>
                  <a:lnTo>
                    <a:pt x="1027358" y="546100"/>
                  </a:lnTo>
                  <a:lnTo>
                    <a:pt x="1099060" y="495300"/>
                  </a:lnTo>
                  <a:lnTo>
                    <a:pt x="1172607" y="444500"/>
                  </a:lnTo>
                  <a:lnTo>
                    <a:pt x="1247940" y="393700"/>
                  </a:lnTo>
                  <a:lnTo>
                    <a:pt x="1325003" y="342900"/>
                  </a:lnTo>
                  <a:lnTo>
                    <a:pt x="1364165" y="330200"/>
                  </a:lnTo>
                  <a:lnTo>
                    <a:pt x="1443714" y="279400"/>
                  </a:lnTo>
                  <a:lnTo>
                    <a:pt x="1484086" y="266700"/>
                  </a:lnTo>
                  <a:lnTo>
                    <a:pt x="1524846" y="241300"/>
                  </a:lnTo>
                  <a:lnTo>
                    <a:pt x="1565989" y="228600"/>
                  </a:lnTo>
                  <a:lnTo>
                    <a:pt x="1607506" y="203200"/>
                  </a:lnTo>
                  <a:lnTo>
                    <a:pt x="1691634" y="177800"/>
                  </a:lnTo>
                  <a:lnTo>
                    <a:pt x="1734231" y="152400"/>
                  </a:lnTo>
                  <a:lnTo>
                    <a:pt x="2132280" y="38100"/>
                  </a:lnTo>
                  <a:lnTo>
                    <a:pt x="3165893" y="38100"/>
                  </a:lnTo>
                  <a:lnTo>
                    <a:pt x="3563942" y="152400"/>
                  </a:lnTo>
                  <a:lnTo>
                    <a:pt x="3606539" y="177800"/>
                  </a:lnTo>
                  <a:lnTo>
                    <a:pt x="3690667" y="203200"/>
                  </a:lnTo>
                  <a:lnTo>
                    <a:pt x="3732184" y="228600"/>
                  </a:lnTo>
                  <a:lnTo>
                    <a:pt x="3773326" y="241300"/>
                  </a:lnTo>
                  <a:lnTo>
                    <a:pt x="3814087" y="266700"/>
                  </a:lnTo>
                  <a:lnTo>
                    <a:pt x="3854459" y="279400"/>
                  </a:lnTo>
                  <a:lnTo>
                    <a:pt x="3934008" y="330200"/>
                  </a:lnTo>
                  <a:lnTo>
                    <a:pt x="3973170" y="342900"/>
                  </a:lnTo>
                  <a:lnTo>
                    <a:pt x="4050233" y="393700"/>
                  </a:lnTo>
                  <a:lnTo>
                    <a:pt x="4125567" y="444500"/>
                  </a:lnTo>
                  <a:lnTo>
                    <a:pt x="4199114" y="495300"/>
                  </a:lnTo>
                  <a:lnTo>
                    <a:pt x="4270815" y="546100"/>
                  </a:lnTo>
                  <a:lnTo>
                    <a:pt x="4305956" y="571500"/>
                  </a:lnTo>
                  <a:lnTo>
                    <a:pt x="4340614" y="609600"/>
                  </a:lnTo>
                  <a:lnTo>
                    <a:pt x="4374782" y="635000"/>
                  </a:lnTo>
                  <a:lnTo>
                    <a:pt x="4408452" y="660400"/>
                  </a:lnTo>
                  <a:lnTo>
                    <a:pt x="4441617" y="698500"/>
                  </a:lnTo>
                  <a:lnTo>
                    <a:pt x="4474271" y="723900"/>
                  </a:lnTo>
                  <a:lnTo>
                    <a:pt x="4506405" y="749300"/>
                  </a:lnTo>
                  <a:lnTo>
                    <a:pt x="4538013" y="787400"/>
                  </a:lnTo>
                  <a:lnTo>
                    <a:pt x="4569087" y="812800"/>
                  </a:lnTo>
                  <a:lnTo>
                    <a:pt x="4599621" y="850900"/>
                  </a:lnTo>
                  <a:lnTo>
                    <a:pt x="4629606" y="889000"/>
                  </a:lnTo>
                  <a:lnTo>
                    <a:pt x="4659036" y="914400"/>
                  </a:lnTo>
                  <a:lnTo>
                    <a:pt x="4687904" y="952500"/>
                  </a:lnTo>
                  <a:lnTo>
                    <a:pt x="4716201" y="990600"/>
                  </a:lnTo>
                  <a:lnTo>
                    <a:pt x="4743922" y="1016000"/>
                  </a:lnTo>
                  <a:lnTo>
                    <a:pt x="4771058" y="1054100"/>
                  </a:lnTo>
                  <a:lnTo>
                    <a:pt x="4797602" y="1092200"/>
                  </a:lnTo>
                  <a:lnTo>
                    <a:pt x="4823548" y="1130300"/>
                  </a:lnTo>
                  <a:lnTo>
                    <a:pt x="4848888" y="1168400"/>
                  </a:lnTo>
                  <a:lnTo>
                    <a:pt x="4873614" y="1206500"/>
                  </a:lnTo>
                  <a:lnTo>
                    <a:pt x="4897720" y="1244600"/>
                  </a:lnTo>
                  <a:lnTo>
                    <a:pt x="4921199" y="1282700"/>
                  </a:lnTo>
                  <a:lnTo>
                    <a:pt x="4944042" y="1320800"/>
                  </a:lnTo>
                  <a:lnTo>
                    <a:pt x="4966243" y="1358900"/>
                  </a:lnTo>
                  <a:lnTo>
                    <a:pt x="4987795" y="1397000"/>
                  </a:lnTo>
                  <a:lnTo>
                    <a:pt x="5008690" y="1435100"/>
                  </a:lnTo>
                  <a:lnTo>
                    <a:pt x="5028921" y="1473200"/>
                  </a:lnTo>
                  <a:lnTo>
                    <a:pt x="5048481" y="1524000"/>
                  </a:lnTo>
                  <a:lnTo>
                    <a:pt x="5067362" y="1562100"/>
                  </a:lnTo>
                  <a:lnTo>
                    <a:pt x="5085558" y="1600200"/>
                  </a:lnTo>
                  <a:lnTo>
                    <a:pt x="5103061" y="1638300"/>
                  </a:lnTo>
                  <a:lnTo>
                    <a:pt x="5119864" y="1689100"/>
                  </a:lnTo>
                  <a:lnTo>
                    <a:pt x="5135959" y="1727200"/>
                  </a:lnTo>
                  <a:lnTo>
                    <a:pt x="5151340" y="1765300"/>
                  </a:lnTo>
                  <a:lnTo>
                    <a:pt x="5165999" y="1816100"/>
                  </a:lnTo>
                  <a:lnTo>
                    <a:pt x="5179929" y="1854200"/>
                  </a:lnTo>
                  <a:lnTo>
                    <a:pt x="5193123" y="1905000"/>
                  </a:lnTo>
                  <a:lnTo>
                    <a:pt x="5205573" y="1943100"/>
                  </a:lnTo>
                  <a:lnTo>
                    <a:pt x="5217273" y="1993900"/>
                  </a:lnTo>
                  <a:lnTo>
                    <a:pt x="5228214" y="2032000"/>
                  </a:lnTo>
                  <a:lnTo>
                    <a:pt x="5238390" y="2082800"/>
                  </a:lnTo>
                  <a:lnTo>
                    <a:pt x="5247794" y="2120900"/>
                  </a:lnTo>
                  <a:lnTo>
                    <a:pt x="5256418" y="2171700"/>
                  </a:lnTo>
                  <a:lnTo>
                    <a:pt x="5264255" y="2222500"/>
                  </a:lnTo>
                  <a:lnTo>
                    <a:pt x="5271297" y="2260600"/>
                  </a:lnTo>
                  <a:lnTo>
                    <a:pt x="5277539" y="2311400"/>
                  </a:lnTo>
                  <a:lnTo>
                    <a:pt x="5282971" y="2362200"/>
                  </a:lnTo>
                  <a:lnTo>
                    <a:pt x="5287588" y="2400300"/>
                  </a:lnTo>
                  <a:lnTo>
                    <a:pt x="5291382" y="2451100"/>
                  </a:lnTo>
                  <a:lnTo>
                    <a:pt x="5294345" y="2501900"/>
                  </a:lnTo>
                  <a:lnTo>
                    <a:pt x="5296470" y="2552700"/>
                  </a:lnTo>
                  <a:lnTo>
                    <a:pt x="5297751" y="2590800"/>
                  </a:lnTo>
                  <a:lnTo>
                    <a:pt x="5298179" y="2641600"/>
                  </a:lnTo>
                  <a:lnTo>
                    <a:pt x="5297750" y="2692400"/>
                  </a:lnTo>
                  <a:lnTo>
                    <a:pt x="5296470" y="2743200"/>
                  </a:lnTo>
                  <a:lnTo>
                    <a:pt x="5294344" y="2781300"/>
                  </a:lnTo>
                  <a:lnTo>
                    <a:pt x="5291381" y="2832100"/>
                  </a:lnTo>
                  <a:lnTo>
                    <a:pt x="5287588" y="2882900"/>
                  </a:lnTo>
                  <a:lnTo>
                    <a:pt x="5282971" y="2933700"/>
                  </a:lnTo>
                  <a:lnTo>
                    <a:pt x="5277539" y="2971800"/>
                  </a:lnTo>
                  <a:lnTo>
                    <a:pt x="5271297" y="3022600"/>
                  </a:lnTo>
                  <a:lnTo>
                    <a:pt x="5264255" y="3073400"/>
                  </a:lnTo>
                  <a:lnTo>
                    <a:pt x="5256418" y="3111500"/>
                  </a:lnTo>
                  <a:lnTo>
                    <a:pt x="5247794" y="3162300"/>
                  </a:lnTo>
                  <a:lnTo>
                    <a:pt x="5238391" y="3200400"/>
                  </a:lnTo>
                  <a:lnTo>
                    <a:pt x="5228214" y="3251200"/>
                  </a:lnTo>
                  <a:lnTo>
                    <a:pt x="5217273" y="3289300"/>
                  </a:lnTo>
                  <a:lnTo>
                    <a:pt x="5205574" y="3340100"/>
                  </a:lnTo>
                  <a:lnTo>
                    <a:pt x="5193124" y="3378200"/>
                  </a:lnTo>
                  <a:lnTo>
                    <a:pt x="5179930" y="3429000"/>
                  </a:lnTo>
                  <a:lnTo>
                    <a:pt x="5166000" y="3467100"/>
                  </a:lnTo>
                  <a:lnTo>
                    <a:pt x="5151341" y="3517900"/>
                  </a:lnTo>
                  <a:lnTo>
                    <a:pt x="5135960" y="3556000"/>
                  </a:lnTo>
                  <a:lnTo>
                    <a:pt x="5119865" y="3594100"/>
                  </a:lnTo>
                  <a:lnTo>
                    <a:pt x="5103062" y="3644900"/>
                  </a:lnTo>
                  <a:lnTo>
                    <a:pt x="5085559" y="3683000"/>
                  </a:lnTo>
                  <a:lnTo>
                    <a:pt x="5067363" y="3721100"/>
                  </a:lnTo>
                  <a:lnTo>
                    <a:pt x="5048482" y="3771900"/>
                  </a:lnTo>
                  <a:lnTo>
                    <a:pt x="5028922" y="3810000"/>
                  </a:lnTo>
                  <a:lnTo>
                    <a:pt x="5008691" y="3848100"/>
                  </a:lnTo>
                  <a:lnTo>
                    <a:pt x="4987796" y="3886200"/>
                  </a:lnTo>
                  <a:lnTo>
                    <a:pt x="4966245" y="3924300"/>
                  </a:lnTo>
                  <a:lnTo>
                    <a:pt x="4944044" y="3962400"/>
                  </a:lnTo>
                  <a:lnTo>
                    <a:pt x="4921201" y="4000500"/>
                  </a:lnTo>
                  <a:lnTo>
                    <a:pt x="4897722" y="4038600"/>
                  </a:lnTo>
                  <a:lnTo>
                    <a:pt x="4873616" y="4076700"/>
                  </a:lnTo>
                  <a:lnTo>
                    <a:pt x="4848890" y="4114800"/>
                  </a:lnTo>
                  <a:lnTo>
                    <a:pt x="4823550" y="4152900"/>
                  </a:lnTo>
                  <a:lnTo>
                    <a:pt x="4797604" y="4191000"/>
                  </a:lnTo>
                  <a:lnTo>
                    <a:pt x="4771060" y="4229100"/>
                  </a:lnTo>
                  <a:lnTo>
                    <a:pt x="4743924" y="4267200"/>
                  </a:lnTo>
                  <a:lnTo>
                    <a:pt x="4716203" y="4305300"/>
                  </a:lnTo>
                  <a:lnTo>
                    <a:pt x="4687906" y="4330700"/>
                  </a:lnTo>
                  <a:lnTo>
                    <a:pt x="4659039" y="4368800"/>
                  </a:lnTo>
                  <a:lnTo>
                    <a:pt x="4629609" y="4406900"/>
                  </a:lnTo>
                  <a:lnTo>
                    <a:pt x="4599624" y="4432300"/>
                  </a:lnTo>
                  <a:lnTo>
                    <a:pt x="4569090" y="4470400"/>
                  </a:lnTo>
                  <a:lnTo>
                    <a:pt x="4538016" y="4495800"/>
                  </a:lnTo>
                  <a:lnTo>
                    <a:pt x="4506408" y="4533900"/>
                  </a:lnTo>
                  <a:lnTo>
                    <a:pt x="4474274" y="4559300"/>
                  </a:lnTo>
                  <a:lnTo>
                    <a:pt x="4441620" y="4597400"/>
                  </a:lnTo>
                  <a:lnTo>
                    <a:pt x="4408455" y="4622800"/>
                  </a:lnTo>
                  <a:lnTo>
                    <a:pt x="4374785" y="4648200"/>
                  </a:lnTo>
                  <a:lnTo>
                    <a:pt x="4340617" y="4686300"/>
                  </a:lnTo>
                  <a:lnTo>
                    <a:pt x="4305959" y="4711700"/>
                  </a:lnTo>
                  <a:lnTo>
                    <a:pt x="4235202" y="4762500"/>
                  </a:lnTo>
                  <a:lnTo>
                    <a:pt x="4162571" y="4813300"/>
                  </a:lnTo>
                  <a:lnTo>
                    <a:pt x="4088123" y="4864100"/>
                  </a:lnTo>
                  <a:lnTo>
                    <a:pt x="4011918" y="4914900"/>
                  </a:lnTo>
                  <a:lnTo>
                    <a:pt x="3934012" y="4965700"/>
                  </a:lnTo>
                  <a:lnTo>
                    <a:pt x="3894439" y="4978400"/>
                  </a:lnTo>
                  <a:lnTo>
                    <a:pt x="3854463" y="5003800"/>
                  </a:lnTo>
                  <a:lnTo>
                    <a:pt x="3814091" y="5016500"/>
                  </a:lnTo>
                  <a:lnTo>
                    <a:pt x="3732188" y="5067300"/>
                  </a:lnTo>
                  <a:lnTo>
                    <a:pt x="3648787" y="5092700"/>
                  </a:lnTo>
                  <a:lnTo>
                    <a:pt x="3606543" y="5118100"/>
                  </a:lnTo>
                  <a:lnTo>
                    <a:pt x="3165897" y="5245100"/>
                  </a:lnTo>
                  <a:close/>
                </a:path>
                <a:path w="5298440" h="5295900">
                  <a:moveTo>
                    <a:pt x="3027908" y="5270500"/>
                  </a:moveTo>
                  <a:lnTo>
                    <a:pt x="2270270" y="5270500"/>
                  </a:lnTo>
                  <a:lnTo>
                    <a:pt x="2178006" y="5245100"/>
                  </a:lnTo>
                  <a:lnTo>
                    <a:pt x="3120172" y="5245100"/>
                  </a:lnTo>
                  <a:lnTo>
                    <a:pt x="3027908" y="5270500"/>
                  </a:lnTo>
                  <a:close/>
                </a:path>
                <a:path w="5298440" h="5295900">
                  <a:moveTo>
                    <a:pt x="2887591" y="5283200"/>
                  </a:moveTo>
                  <a:lnTo>
                    <a:pt x="2410587" y="5283200"/>
                  </a:lnTo>
                  <a:lnTo>
                    <a:pt x="2363568" y="5270500"/>
                  </a:lnTo>
                  <a:lnTo>
                    <a:pt x="2934610" y="5270500"/>
                  </a:lnTo>
                  <a:lnTo>
                    <a:pt x="2887591" y="5283200"/>
                  </a:lnTo>
                  <a:close/>
                </a:path>
                <a:path w="5298440" h="5295900">
                  <a:moveTo>
                    <a:pt x="2745142" y="5295900"/>
                  </a:moveTo>
                  <a:lnTo>
                    <a:pt x="2553036" y="5295900"/>
                  </a:lnTo>
                  <a:lnTo>
                    <a:pt x="2505328" y="5283200"/>
                  </a:lnTo>
                  <a:lnTo>
                    <a:pt x="2792850" y="5283200"/>
                  </a:lnTo>
                  <a:lnTo>
                    <a:pt x="2745142" y="5295900"/>
                  </a:lnTo>
                  <a:close/>
                </a:path>
              </a:pathLst>
            </a:custGeom>
            <a:solidFill>
              <a:srgbClr val="AF79DE">
                <a:alpha val="14117"/>
              </a:srgbClr>
            </a:solidFill>
          </p:spPr>
          <p:txBody>
            <a:bodyPr wrap="square" lIns="0" tIns="0" rIns="0" bIns="0" rtlCol="0"/>
            <a:lstStyle/>
            <a:p/>
          </p:txBody>
        </p:sp>
        <p:sp>
          <p:nvSpPr>
            <p:cNvPr id="4" name="object 4"/>
            <p:cNvSpPr/>
            <p:nvPr/>
          </p:nvSpPr>
          <p:spPr>
            <a:xfrm>
              <a:off x="938399" y="1451297"/>
              <a:ext cx="4016375" cy="4013200"/>
            </a:xfrm>
            <a:custGeom>
              <a:rect l="l" t="t" r="r" b="b"/>
              <a:pathLst>
                <a:path w="4016375" h="4013200">
                  <a:moveTo>
                    <a:pt x="2245712" y="12700"/>
                  </a:moveTo>
                  <a:lnTo>
                    <a:pt x="1770644" y="12700"/>
                  </a:lnTo>
                  <a:lnTo>
                    <a:pt x="1817547" y="0"/>
                  </a:lnTo>
                  <a:lnTo>
                    <a:pt x="2198810" y="0"/>
                  </a:lnTo>
                  <a:lnTo>
                    <a:pt x="2245712" y="12700"/>
                  </a:lnTo>
                  <a:close/>
                </a:path>
                <a:path w="4016375" h="4013200">
                  <a:moveTo>
                    <a:pt x="2338522" y="25400"/>
                  </a:moveTo>
                  <a:lnTo>
                    <a:pt x="1677835" y="25400"/>
                  </a:lnTo>
                  <a:lnTo>
                    <a:pt x="1724069" y="12700"/>
                  </a:lnTo>
                  <a:lnTo>
                    <a:pt x="2292287" y="12700"/>
                  </a:lnTo>
                  <a:lnTo>
                    <a:pt x="2338522" y="25400"/>
                  </a:lnTo>
                  <a:close/>
                </a:path>
                <a:path w="4016375" h="4013200">
                  <a:moveTo>
                    <a:pt x="2519811" y="3949700"/>
                  </a:moveTo>
                  <a:lnTo>
                    <a:pt x="1496550" y="3949700"/>
                  </a:lnTo>
                  <a:lnTo>
                    <a:pt x="1408276" y="3924300"/>
                  </a:lnTo>
                  <a:lnTo>
                    <a:pt x="1364775" y="3898900"/>
                  </a:lnTo>
                  <a:lnTo>
                    <a:pt x="1236967" y="3860800"/>
                  </a:lnTo>
                  <a:lnTo>
                    <a:pt x="1195305" y="3835400"/>
                  </a:lnTo>
                  <a:lnTo>
                    <a:pt x="1154134" y="3822700"/>
                  </a:lnTo>
                  <a:lnTo>
                    <a:pt x="1113466" y="3797300"/>
                  </a:lnTo>
                  <a:lnTo>
                    <a:pt x="1073315" y="3784600"/>
                  </a:lnTo>
                  <a:lnTo>
                    <a:pt x="994613" y="3733800"/>
                  </a:lnTo>
                  <a:lnTo>
                    <a:pt x="918127" y="3683000"/>
                  </a:lnTo>
                  <a:lnTo>
                    <a:pt x="880747" y="3657600"/>
                  </a:lnTo>
                  <a:lnTo>
                    <a:pt x="843958" y="3632200"/>
                  </a:lnTo>
                  <a:lnTo>
                    <a:pt x="807774" y="3606800"/>
                  </a:lnTo>
                  <a:lnTo>
                    <a:pt x="772207" y="3581400"/>
                  </a:lnTo>
                  <a:lnTo>
                    <a:pt x="737270" y="3556000"/>
                  </a:lnTo>
                  <a:lnTo>
                    <a:pt x="702975" y="3530600"/>
                  </a:lnTo>
                  <a:lnTo>
                    <a:pt x="669335" y="3492500"/>
                  </a:lnTo>
                  <a:lnTo>
                    <a:pt x="636362" y="3467100"/>
                  </a:lnTo>
                  <a:lnTo>
                    <a:pt x="604069" y="3441700"/>
                  </a:lnTo>
                  <a:lnTo>
                    <a:pt x="572469" y="3403600"/>
                  </a:lnTo>
                  <a:lnTo>
                    <a:pt x="541573" y="3378200"/>
                  </a:lnTo>
                  <a:lnTo>
                    <a:pt x="511396" y="3340100"/>
                  </a:lnTo>
                  <a:lnTo>
                    <a:pt x="481949" y="3302000"/>
                  </a:lnTo>
                  <a:lnTo>
                    <a:pt x="453245" y="3276600"/>
                  </a:lnTo>
                  <a:lnTo>
                    <a:pt x="425296" y="3238500"/>
                  </a:lnTo>
                  <a:lnTo>
                    <a:pt x="398115" y="3200400"/>
                  </a:lnTo>
                  <a:lnTo>
                    <a:pt x="371715" y="3162300"/>
                  </a:lnTo>
                  <a:lnTo>
                    <a:pt x="346109" y="3124200"/>
                  </a:lnTo>
                  <a:lnTo>
                    <a:pt x="321308" y="3086100"/>
                  </a:lnTo>
                  <a:lnTo>
                    <a:pt x="297325" y="3048000"/>
                  </a:lnTo>
                  <a:lnTo>
                    <a:pt x="274174" y="3009900"/>
                  </a:lnTo>
                  <a:lnTo>
                    <a:pt x="251866" y="2971800"/>
                  </a:lnTo>
                  <a:lnTo>
                    <a:pt x="230414" y="2933700"/>
                  </a:lnTo>
                  <a:lnTo>
                    <a:pt x="209832" y="2895600"/>
                  </a:lnTo>
                  <a:lnTo>
                    <a:pt x="190130" y="2857500"/>
                  </a:lnTo>
                  <a:lnTo>
                    <a:pt x="171322" y="2819400"/>
                  </a:lnTo>
                  <a:lnTo>
                    <a:pt x="153421" y="2768600"/>
                  </a:lnTo>
                  <a:lnTo>
                    <a:pt x="136439" y="2730500"/>
                  </a:lnTo>
                  <a:lnTo>
                    <a:pt x="120389" y="2692400"/>
                  </a:lnTo>
                  <a:lnTo>
                    <a:pt x="105283" y="2641600"/>
                  </a:lnTo>
                  <a:lnTo>
                    <a:pt x="91134" y="2603500"/>
                  </a:lnTo>
                  <a:lnTo>
                    <a:pt x="77954" y="2552700"/>
                  </a:lnTo>
                  <a:lnTo>
                    <a:pt x="65757" y="2514600"/>
                  </a:lnTo>
                  <a:lnTo>
                    <a:pt x="54554" y="2463800"/>
                  </a:lnTo>
                  <a:lnTo>
                    <a:pt x="44358" y="2425700"/>
                  </a:lnTo>
                  <a:lnTo>
                    <a:pt x="35182" y="2374900"/>
                  </a:lnTo>
                  <a:lnTo>
                    <a:pt x="27039" y="2336800"/>
                  </a:lnTo>
                  <a:lnTo>
                    <a:pt x="19940" y="2286000"/>
                  </a:lnTo>
                  <a:lnTo>
                    <a:pt x="13899" y="2235200"/>
                  </a:lnTo>
                  <a:lnTo>
                    <a:pt x="8928" y="2197100"/>
                  </a:lnTo>
                  <a:lnTo>
                    <a:pt x="5040" y="2146300"/>
                  </a:lnTo>
                  <a:lnTo>
                    <a:pt x="2247" y="2095500"/>
                  </a:lnTo>
                  <a:lnTo>
                    <a:pt x="562" y="2044700"/>
                  </a:lnTo>
                  <a:lnTo>
                    <a:pt x="0" y="2006600"/>
                  </a:lnTo>
                  <a:lnTo>
                    <a:pt x="564" y="1955800"/>
                  </a:lnTo>
                  <a:lnTo>
                    <a:pt x="2249" y="1905000"/>
                  </a:lnTo>
                  <a:lnTo>
                    <a:pt x="5042" y="1854200"/>
                  </a:lnTo>
                  <a:lnTo>
                    <a:pt x="8930" y="1816100"/>
                  </a:lnTo>
                  <a:lnTo>
                    <a:pt x="13901" y="1765300"/>
                  </a:lnTo>
                  <a:lnTo>
                    <a:pt x="19942" y="1714500"/>
                  </a:lnTo>
                  <a:lnTo>
                    <a:pt x="27040" y="1676400"/>
                  </a:lnTo>
                  <a:lnTo>
                    <a:pt x="35184" y="1625600"/>
                  </a:lnTo>
                  <a:lnTo>
                    <a:pt x="44360" y="1574800"/>
                  </a:lnTo>
                  <a:lnTo>
                    <a:pt x="54555" y="1536700"/>
                  </a:lnTo>
                  <a:lnTo>
                    <a:pt x="65758" y="1485900"/>
                  </a:lnTo>
                  <a:lnTo>
                    <a:pt x="77956" y="1447800"/>
                  </a:lnTo>
                  <a:lnTo>
                    <a:pt x="91135" y="1397000"/>
                  </a:lnTo>
                  <a:lnTo>
                    <a:pt x="105284" y="1358900"/>
                  </a:lnTo>
                  <a:lnTo>
                    <a:pt x="120390" y="1320800"/>
                  </a:lnTo>
                  <a:lnTo>
                    <a:pt x="136440" y="1270000"/>
                  </a:lnTo>
                  <a:lnTo>
                    <a:pt x="153422" y="1231900"/>
                  </a:lnTo>
                  <a:lnTo>
                    <a:pt x="171323" y="1193800"/>
                  </a:lnTo>
                  <a:lnTo>
                    <a:pt x="190131" y="1143000"/>
                  </a:lnTo>
                  <a:lnTo>
                    <a:pt x="209832" y="1104900"/>
                  </a:lnTo>
                  <a:lnTo>
                    <a:pt x="230415" y="1066800"/>
                  </a:lnTo>
                  <a:lnTo>
                    <a:pt x="251867" y="1028700"/>
                  </a:lnTo>
                  <a:lnTo>
                    <a:pt x="274175" y="990600"/>
                  </a:lnTo>
                  <a:lnTo>
                    <a:pt x="297326" y="952500"/>
                  </a:lnTo>
                  <a:lnTo>
                    <a:pt x="321308" y="914400"/>
                  </a:lnTo>
                  <a:lnTo>
                    <a:pt x="346109" y="876300"/>
                  </a:lnTo>
                  <a:lnTo>
                    <a:pt x="371716" y="838200"/>
                  </a:lnTo>
                  <a:lnTo>
                    <a:pt x="398116" y="800100"/>
                  </a:lnTo>
                  <a:lnTo>
                    <a:pt x="425296" y="762000"/>
                  </a:lnTo>
                  <a:lnTo>
                    <a:pt x="453245" y="736600"/>
                  </a:lnTo>
                  <a:lnTo>
                    <a:pt x="481949" y="698500"/>
                  </a:lnTo>
                  <a:lnTo>
                    <a:pt x="511396" y="660400"/>
                  </a:lnTo>
                  <a:lnTo>
                    <a:pt x="541574" y="635000"/>
                  </a:lnTo>
                  <a:lnTo>
                    <a:pt x="572469" y="596900"/>
                  </a:lnTo>
                  <a:lnTo>
                    <a:pt x="604069" y="571500"/>
                  </a:lnTo>
                  <a:lnTo>
                    <a:pt x="636362" y="533400"/>
                  </a:lnTo>
                  <a:lnTo>
                    <a:pt x="669335" y="508000"/>
                  </a:lnTo>
                  <a:lnTo>
                    <a:pt x="702975" y="469900"/>
                  </a:lnTo>
                  <a:lnTo>
                    <a:pt x="737270" y="444500"/>
                  </a:lnTo>
                  <a:lnTo>
                    <a:pt x="772207" y="419100"/>
                  </a:lnTo>
                  <a:lnTo>
                    <a:pt x="807774" y="393700"/>
                  </a:lnTo>
                  <a:lnTo>
                    <a:pt x="843958" y="368300"/>
                  </a:lnTo>
                  <a:lnTo>
                    <a:pt x="880746" y="342900"/>
                  </a:lnTo>
                  <a:lnTo>
                    <a:pt x="918127" y="317500"/>
                  </a:lnTo>
                  <a:lnTo>
                    <a:pt x="956086" y="292100"/>
                  </a:lnTo>
                  <a:lnTo>
                    <a:pt x="1033693" y="241300"/>
                  </a:lnTo>
                  <a:lnTo>
                    <a:pt x="1073315" y="228600"/>
                  </a:lnTo>
                  <a:lnTo>
                    <a:pt x="1154133" y="177800"/>
                  </a:lnTo>
                  <a:lnTo>
                    <a:pt x="1236966" y="152400"/>
                  </a:lnTo>
                  <a:lnTo>
                    <a:pt x="1279107" y="127000"/>
                  </a:lnTo>
                  <a:lnTo>
                    <a:pt x="1321714" y="114300"/>
                  </a:lnTo>
                  <a:lnTo>
                    <a:pt x="1631953" y="25400"/>
                  </a:lnTo>
                  <a:lnTo>
                    <a:pt x="2384404" y="25400"/>
                  </a:lnTo>
                  <a:lnTo>
                    <a:pt x="2694643" y="114300"/>
                  </a:lnTo>
                  <a:lnTo>
                    <a:pt x="2737250" y="127000"/>
                  </a:lnTo>
                  <a:lnTo>
                    <a:pt x="2779391" y="152400"/>
                  </a:lnTo>
                  <a:lnTo>
                    <a:pt x="2862224" y="177800"/>
                  </a:lnTo>
                  <a:lnTo>
                    <a:pt x="2943043" y="228600"/>
                  </a:lnTo>
                  <a:lnTo>
                    <a:pt x="2982665" y="241300"/>
                  </a:lnTo>
                  <a:lnTo>
                    <a:pt x="3060271" y="292100"/>
                  </a:lnTo>
                  <a:lnTo>
                    <a:pt x="3098231" y="317500"/>
                  </a:lnTo>
                  <a:lnTo>
                    <a:pt x="3135611" y="342900"/>
                  </a:lnTo>
                  <a:lnTo>
                    <a:pt x="3172400" y="368300"/>
                  </a:lnTo>
                  <a:lnTo>
                    <a:pt x="3208584" y="393700"/>
                  </a:lnTo>
                  <a:lnTo>
                    <a:pt x="3244151" y="419100"/>
                  </a:lnTo>
                  <a:lnTo>
                    <a:pt x="3279088" y="444500"/>
                  </a:lnTo>
                  <a:lnTo>
                    <a:pt x="3313383" y="469900"/>
                  </a:lnTo>
                  <a:lnTo>
                    <a:pt x="3347023" y="508000"/>
                  </a:lnTo>
                  <a:lnTo>
                    <a:pt x="3379996" y="533400"/>
                  </a:lnTo>
                  <a:lnTo>
                    <a:pt x="3412289" y="571500"/>
                  </a:lnTo>
                  <a:lnTo>
                    <a:pt x="3443890" y="596900"/>
                  </a:lnTo>
                  <a:lnTo>
                    <a:pt x="3474785" y="635000"/>
                  </a:lnTo>
                  <a:lnTo>
                    <a:pt x="3504962" y="660400"/>
                  </a:lnTo>
                  <a:lnTo>
                    <a:pt x="3534409" y="698500"/>
                  </a:lnTo>
                  <a:lnTo>
                    <a:pt x="3563114" y="736600"/>
                  </a:lnTo>
                  <a:lnTo>
                    <a:pt x="3591062" y="762000"/>
                  </a:lnTo>
                  <a:lnTo>
                    <a:pt x="3618243" y="800100"/>
                  </a:lnTo>
                  <a:lnTo>
                    <a:pt x="3644643" y="838200"/>
                  </a:lnTo>
                  <a:lnTo>
                    <a:pt x="3670250" y="876300"/>
                  </a:lnTo>
                  <a:lnTo>
                    <a:pt x="3695051" y="914400"/>
                  </a:lnTo>
                  <a:lnTo>
                    <a:pt x="3719033" y="952500"/>
                  </a:lnTo>
                  <a:lnTo>
                    <a:pt x="3742185" y="990600"/>
                  </a:lnTo>
                  <a:lnTo>
                    <a:pt x="3764493" y="1028700"/>
                  </a:lnTo>
                  <a:lnTo>
                    <a:pt x="3785944" y="1066800"/>
                  </a:lnTo>
                  <a:lnTo>
                    <a:pt x="3806527" y="1104900"/>
                  </a:lnTo>
                  <a:lnTo>
                    <a:pt x="3826229" y="1143000"/>
                  </a:lnTo>
                  <a:lnTo>
                    <a:pt x="3845036" y="1193800"/>
                  </a:lnTo>
                  <a:lnTo>
                    <a:pt x="3862938" y="1231900"/>
                  </a:lnTo>
                  <a:lnTo>
                    <a:pt x="3879920" y="1270000"/>
                  </a:lnTo>
                  <a:lnTo>
                    <a:pt x="3895970" y="1320800"/>
                  </a:lnTo>
                  <a:lnTo>
                    <a:pt x="3911076" y="1358900"/>
                  </a:lnTo>
                  <a:lnTo>
                    <a:pt x="3925225" y="1397000"/>
                  </a:lnTo>
                  <a:lnTo>
                    <a:pt x="3938405" y="1447800"/>
                  </a:lnTo>
                  <a:lnTo>
                    <a:pt x="3950602" y="1485900"/>
                  </a:lnTo>
                  <a:lnTo>
                    <a:pt x="3961805" y="1536700"/>
                  </a:lnTo>
                  <a:lnTo>
                    <a:pt x="3972001" y="1574800"/>
                  </a:lnTo>
                  <a:lnTo>
                    <a:pt x="3981177" y="1625600"/>
                  </a:lnTo>
                  <a:lnTo>
                    <a:pt x="3989321" y="1676400"/>
                  </a:lnTo>
                  <a:lnTo>
                    <a:pt x="3996420" y="1714500"/>
                  </a:lnTo>
                  <a:lnTo>
                    <a:pt x="4002461" y="1765300"/>
                  </a:lnTo>
                  <a:lnTo>
                    <a:pt x="4007432" y="1816100"/>
                  </a:lnTo>
                  <a:lnTo>
                    <a:pt x="4011320" y="1854200"/>
                  </a:lnTo>
                  <a:lnTo>
                    <a:pt x="4014113" y="1905000"/>
                  </a:lnTo>
                  <a:lnTo>
                    <a:pt x="4015798" y="1955800"/>
                  </a:lnTo>
                  <a:lnTo>
                    <a:pt x="4016362" y="2006600"/>
                  </a:lnTo>
                  <a:lnTo>
                    <a:pt x="4015797" y="2044700"/>
                  </a:lnTo>
                  <a:lnTo>
                    <a:pt x="4014113" y="2095500"/>
                  </a:lnTo>
                  <a:lnTo>
                    <a:pt x="4011320" y="2146300"/>
                  </a:lnTo>
                  <a:lnTo>
                    <a:pt x="4007432" y="2197100"/>
                  </a:lnTo>
                  <a:lnTo>
                    <a:pt x="4002461" y="2235200"/>
                  </a:lnTo>
                  <a:lnTo>
                    <a:pt x="3996420" y="2286000"/>
                  </a:lnTo>
                  <a:lnTo>
                    <a:pt x="3989321" y="2336800"/>
                  </a:lnTo>
                  <a:lnTo>
                    <a:pt x="3981178" y="2374900"/>
                  </a:lnTo>
                  <a:lnTo>
                    <a:pt x="3972002" y="2425700"/>
                  </a:lnTo>
                  <a:lnTo>
                    <a:pt x="3961806" y="2463800"/>
                  </a:lnTo>
                  <a:lnTo>
                    <a:pt x="3950603" y="2514600"/>
                  </a:lnTo>
                  <a:lnTo>
                    <a:pt x="3938405" y="2552700"/>
                  </a:lnTo>
                  <a:lnTo>
                    <a:pt x="3925226" y="2603500"/>
                  </a:lnTo>
                  <a:lnTo>
                    <a:pt x="3911077" y="2641600"/>
                  </a:lnTo>
                  <a:lnTo>
                    <a:pt x="3895971" y="2692400"/>
                  </a:lnTo>
                  <a:lnTo>
                    <a:pt x="3879921" y="2730500"/>
                  </a:lnTo>
                  <a:lnTo>
                    <a:pt x="3862939" y="2768600"/>
                  </a:lnTo>
                  <a:lnTo>
                    <a:pt x="3845038" y="2819400"/>
                  </a:lnTo>
                  <a:lnTo>
                    <a:pt x="3826230" y="2857500"/>
                  </a:lnTo>
                  <a:lnTo>
                    <a:pt x="3806529" y="2895600"/>
                  </a:lnTo>
                  <a:lnTo>
                    <a:pt x="3785946" y="2933700"/>
                  </a:lnTo>
                  <a:lnTo>
                    <a:pt x="3764494" y="2971800"/>
                  </a:lnTo>
                  <a:lnTo>
                    <a:pt x="3742186" y="3009900"/>
                  </a:lnTo>
                  <a:lnTo>
                    <a:pt x="3719035" y="3048000"/>
                  </a:lnTo>
                  <a:lnTo>
                    <a:pt x="3695052" y="3086100"/>
                  </a:lnTo>
                  <a:lnTo>
                    <a:pt x="3670252" y="3124200"/>
                  </a:lnTo>
                  <a:lnTo>
                    <a:pt x="3644645" y="3162300"/>
                  </a:lnTo>
                  <a:lnTo>
                    <a:pt x="3618245" y="3200400"/>
                  </a:lnTo>
                  <a:lnTo>
                    <a:pt x="3591064" y="3238500"/>
                  </a:lnTo>
                  <a:lnTo>
                    <a:pt x="3563116" y="3276600"/>
                  </a:lnTo>
                  <a:lnTo>
                    <a:pt x="3534412" y="3302000"/>
                  </a:lnTo>
                  <a:lnTo>
                    <a:pt x="3504964" y="3340100"/>
                  </a:lnTo>
                  <a:lnTo>
                    <a:pt x="3474787" y="3378200"/>
                  </a:lnTo>
                  <a:lnTo>
                    <a:pt x="3443892" y="3403600"/>
                  </a:lnTo>
                  <a:lnTo>
                    <a:pt x="3412292" y="3441700"/>
                  </a:lnTo>
                  <a:lnTo>
                    <a:pt x="3379999" y="3467100"/>
                  </a:lnTo>
                  <a:lnTo>
                    <a:pt x="3347026" y="3492500"/>
                  </a:lnTo>
                  <a:lnTo>
                    <a:pt x="3313386" y="3530600"/>
                  </a:lnTo>
                  <a:lnTo>
                    <a:pt x="3279091" y="3556000"/>
                  </a:lnTo>
                  <a:lnTo>
                    <a:pt x="3244153" y="3581400"/>
                  </a:lnTo>
                  <a:lnTo>
                    <a:pt x="3208586" y="3606800"/>
                  </a:lnTo>
                  <a:lnTo>
                    <a:pt x="3172402" y="3632200"/>
                  </a:lnTo>
                  <a:lnTo>
                    <a:pt x="3135614" y="3657600"/>
                  </a:lnTo>
                  <a:lnTo>
                    <a:pt x="3098234" y="3683000"/>
                  </a:lnTo>
                  <a:lnTo>
                    <a:pt x="3021748" y="3733800"/>
                  </a:lnTo>
                  <a:lnTo>
                    <a:pt x="2943046" y="3784600"/>
                  </a:lnTo>
                  <a:lnTo>
                    <a:pt x="2902895" y="3797300"/>
                  </a:lnTo>
                  <a:lnTo>
                    <a:pt x="2862227" y="3822700"/>
                  </a:lnTo>
                  <a:lnTo>
                    <a:pt x="2821056" y="3835400"/>
                  </a:lnTo>
                  <a:lnTo>
                    <a:pt x="2779394" y="3860800"/>
                  </a:lnTo>
                  <a:lnTo>
                    <a:pt x="2651586" y="3898900"/>
                  </a:lnTo>
                  <a:lnTo>
                    <a:pt x="2608085" y="3924300"/>
                  </a:lnTo>
                  <a:lnTo>
                    <a:pt x="2519811" y="3949700"/>
                  </a:lnTo>
                  <a:close/>
                </a:path>
                <a:path w="4016375" h="4013200">
                  <a:moveTo>
                    <a:pt x="2338525" y="3987800"/>
                  </a:moveTo>
                  <a:lnTo>
                    <a:pt x="1677836" y="3987800"/>
                  </a:lnTo>
                  <a:lnTo>
                    <a:pt x="1541299" y="3949700"/>
                  </a:lnTo>
                  <a:lnTo>
                    <a:pt x="2475062" y="3949700"/>
                  </a:lnTo>
                  <a:lnTo>
                    <a:pt x="2338525" y="3987800"/>
                  </a:lnTo>
                  <a:close/>
                </a:path>
                <a:path w="4016375" h="4013200">
                  <a:moveTo>
                    <a:pt x="2245716" y="4000500"/>
                  </a:moveTo>
                  <a:lnTo>
                    <a:pt x="1770645" y="4000500"/>
                  </a:lnTo>
                  <a:lnTo>
                    <a:pt x="1724070" y="3987800"/>
                  </a:lnTo>
                  <a:lnTo>
                    <a:pt x="2292291" y="3987800"/>
                  </a:lnTo>
                  <a:lnTo>
                    <a:pt x="2245716" y="4000500"/>
                  </a:lnTo>
                  <a:close/>
                </a:path>
                <a:path w="4016375" h="4013200">
                  <a:moveTo>
                    <a:pt x="2104076" y="4013200"/>
                  </a:moveTo>
                  <a:lnTo>
                    <a:pt x="1912285" y="4013200"/>
                  </a:lnTo>
                  <a:lnTo>
                    <a:pt x="1864765" y="4000500"/>
                  </a:lnTo>
                  <a:lnTo>
                    <a:pt x="2151596" y="4000500"/>
                  </a:lnTo>
                  <a:lnTo>
                    <a:pt x="2104076" y="4013200"/>
                  </a:lnTo>
                  <a:close/>
                </a:path>
              </a:pathLst>
            </a:custGeom>
            <a:solidFill>
              <a:srgbClr val="AF79DE"/>
            </a:solidFill>
          </p:spPr>
          <p:txBody>
            <a:bodyPr wrap="square" lIns="0" tIns="0" rIns="0" bIns="0" rtlCol="0"/>
            <a:lstStyle/>
            <a:p/>
          </p:txBody>
        </p:sp>
      </p:grpSp>
      <p:sp>
        <p:nvSpPr>
          <p:cNvPr id="5" name="object 5"/>
          <p:cNvSpPr txBox="1"/>
          <p:nvPr/>
        </p:nvSpPr>
        <p:spPr>
          <a:xfrm>
            <a:off x="2093817" y="3195994"/>
            <a:ext cx="1968500" cy="1191260"/>
          </a:xfrm>
          <a:prstGeom prst="rect">
            <a:avLst/>
          </a:prstGeom>
        </p:spPr>
        <p:txBody>
          <a:bodyPr vert="horz" wrap="square" lIns="0" tIns="12700" rIns="0" bIns="0" rtlCol="0">
            <a:spAutoFit/>
          </a:bodyPr>
          <a:lstStyle/>
          <a:p>
            <a:pPr marL="12700">
              <a:lnSpc>
                <a:spcPct val="100000"/>
              </a:lnSpc>
              <a:spcBef>
                <a:spcPts val="100"/>
              </a:spcBef>
            </a:pPr>
            <a:r>
              <a:rPr sz="7650" b="1" spc="-25">
                <a:solidFill>
                  <a:srgbClr val="FFFFFF"/>
                </a:solidFill>
                <a:latin typeface="微软雅黑"/>
                <a:cs typeface="微软雅黑"/>
              </a:rPr>
              <a:t>目录</a:t>
            </a:r>
            <a:endParaRPr sz="7650">
              <a:latin typeface="微软雅黑"/>
              <a:cs typeface="微软雅黑"/>
            </a:endParaRPr>
          </a:p>
        </p:txBody>
      </p:sp>
      <p:sp>
        <p:nvSpPr>
          <p:cNvPr id="6" name="object 6"/>
          <p:cNvSpPr txBox="1">
            <a:spLocks noGrp="1"/>
          </p:cNvSpPr>
          <p:nvPr>
            <p:ph type="title"/>
          </p:nvPr>
        </p:nvSpPr>
        <p:spPr>
          <a:xfrm>
            <a:off x="2256556" y="2416616"/>
            <a:ext cx="1445895" cy="436880"/>
          </a:xfrm>
          <a:prstGeom prst="rect">
            <a:avLst/>
          </a:prstGeom>
        </p:spPr>
        <p:txBody>
          <a:bodyPr vert="horz" wrap="square" lIns="0" tIns="12700" rIns="0" bIns="0" rtlCol="0">
            <a:spAutoFit/>
          </a:bodyPr>
          <a:lstStyle/>
          <a:p>
            <a:pPr marL="12700">
              <a:lnSpc>
                <a:spcPct val="100000"/>
              </a:lnSpc>
              <a:spcBef>
                <a:spcPts val="100"/>
              </a:spcBef>
            </a:pPr>
            <a:r>
              <a:rPr sz="2700" b="0" spc="-10">
                <a:solidFill>
                  <a:srgbClr val="FFFFFF"/>
                </a:solidFill>
                <a:latin typeface="微软雅黑"/>
                <a:cs typeface="微软雅黑"/>
              </a:rPr>
              <a:t>contents</a:t>
            </a:r>
            <a:endParaRPr sz="2700">
              <a:latin typeface="微软雅黑"/>
              <a:cs typeface="微软雅黑"/>
            </a:endParaRPr>
          </a:p>
        </p:txBody>
      </p:sp>
      <p:sp>
        <p:nvSpPr>
          <p:cNvPr id="7" name="object 7"/>
          <p:cNvSpPr txBox="1"/>
          <p:nvPr/>
        </p:nvSpPr>
        <p:spPr>
          <a:xfrm>
            <a:off x="6033693" y="1990397"/>
            <a:ext cx="4800600" cy="2760345"/>
          </a:xfrm>
          <a:prstGeom prst="rect">
            <a:avLst/>
          </a:prstGeom>
        </p:spPr>
        <p:txBody>
          <a:bodyPr vert="horz" wrap="square" lIns="0" tIns="185420" rIns="0" bIns="0" rtlCol="0">
            <a:spAutoFit/>
          </a:bodyPr>
          <a:lstStyle/>
          <a:p>
            <a:pPr marL="215900" indent="-203200">
              <a:lnSpc>
                <a:spcPct val="100000"/>
              </a:lnSpc>
              <a:spcBef>
                <a:spcPts val="1460"/>
              </a:spcBef>
              <a:buSzPct val="102083"/>
              <a:buFont typeface="Arial"/>
              <a:buChar char="•"/>
              <a:tabLst>
                <a:tab pos="215900"/>
              </a:tabLst>
            </a:pPr>
            <a:r>
              <a:rPr sz="2400" b="1" spc="-25">
                <a:solidFill>
                  <a:srgbClr val="AF79DE"/>
                </a:solidFill>
                <a:latin typeface="微软雅黑"/>
                <a:cs typeface="微软雅黑"/>
              </a:rPr>
              <a:t>引言</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AF79DE"/>
                </a:solidFill>
                <a:latin typeface="微软雅黑"/>
                <a:cs typeface="微软雅黑"/>
              </a:rPr>
              <a:t>江苏模流分析服务概述</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AF79DE"/>
                </a:solidFill>
                <a:latin typeface="微软雅黑"/>
                <a:cs typeface="微软雅黑"/>
              </a:rPr>
              <a:t>江苏模流分析服务案例分享</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AF79DE"/>
                </a:solidFill>
                <a:latin typeface="微软雅黑"/>
                <a:cs typeface="微软雅黑"/>
              </a:rPr>
              <a:t>江苏模流分析服务总结与展望</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AF79DE"/>
                </a:solidFill>
                <a:latin typeface="微软雅黑"/>
                <a:cs typeface="微软雅黑"/>
              </a:rPr>
              <a:t>附录：江苏模流分析服务团队介绍</a:t>
            </a:r>
            <a:endParaRPr sz="2400">
              <a:latin typeface="微软雅黑"/>
              <a:cs typeface="微软雅黑"/>
            </a:endParaRPr>
          </a:p>
        </p:txBody>
      </p:sp>
      <p:grpSp>
        <p:nvGrpSpPr>
          <p:cNvPr id="8" name="object 8"/>
          <p:cNvGrpSpPr/>
          <p:nvPr/>
        </p:nvGrpSpPr>
        <p:grpSpPr>
          <a:xfrm>
            <a:off x="11307389" y="332231"/>
            <a:ext cx="519430" cy="86995"/>
            <a:chOff x="11307389" y="332231"/>
            <a:chExt cx="519430" cy="86995"/>
          </a:xfrm>
        </p:grpSpPr>
        <p:pic>
          <p:nvPicPr>
            <p:cNvPr id="9" name="object 9"/>
            <p:cNvPicPr/>
            <p:nvPr/>
          </p:nvPicPr>
          <p:blipFill>
            <a:blip r:embed="rId2"/>
            <a:stretch>
              <a:fillRect/>
            </a:stretch>
          </p:blipFill>
          <p:spPr>
            <a:xfrm>
              <a:off x="11307389" y="332232"/>
              <a:ext cx="89762" cy="86429"/>
            </a:xfrm>
            <a:prstGeom prst="rect">
              <a:avLst/>
            </a:prstGeom>
          </p:spPr>
        </p:pic>
        <p:pic>
          <p:nvPicPr>
            <p:cNvPr id="10" name="object 10"/>
            <p:cNvPicPr/>
            <p:nvPr/>
          </p:nvPicPr>
          <p:blipFill>
            <a:blip r:embed="rId2"/>
            <a:stretch>
              <a:fillRect/>
            </a:stretch>
          </p:blipFill>
          <p:spPr>
            <a:xfrm>
              <a:off x="11736476" y="332232"/>
              <a:ext cx="89762" cy="86429"/>
            </a:xfrm>
            <a:prstGeom prst="rect">
              <a:avLst/>
            </a:prstGeom>
          </p:spPr>
        </p:pic>
        <p:sp>
          <p:nvSpPr>
            <p:cNvPr id="11" name="object 11"/>
            <p:cNvSpPr/>
            <p:nvPr/>
          </p:nvSpPr>
          <p:spPr>
            <a:xfrm>
              <a:off x="11346375" y="332231"/>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BC95E8"/>
            </a:solidFill>
          </p:spPr>
          <p:txBody>
            <a:bodyPr wrap="square" lIns="0" tIns="0" rIns="0" bIns="0" rtlCol="0"/>
            <a:lstStyle/>
            <a:p/>
          </p:txBody>
        </p:sp>
      </p:grpSp>
      <p:grpSp>
        <p:nvGrpSpPr>
          <p:cNvPr id="12" name="object 12"/>
          <p:cNvGrpSpPr/>
          <p:nvPr/>
        </p:nvGrpSpPr>
        <p:grpSpPr>
          <a:xfrm>
            <a:off x="11307389" y="508550"/>
            <a:ext cx="519430" cy="86995"/>
            <a:chOff x="11307389" y="508550"/>
            <a:chExt cx="519430" cy="86995"/>
          </a:xfrm>
        </p:grpSpPr>
        <p:pic>
          <p:nvPicPr>
            <p:cNvPr id="13" name="object 13"/>
            <p:cNvPicPr/>
            <p:nvPr/>
          </p:nvPicPr>
          <p:blipFill>
            <a:blip r:embed="rId2"/>
            <a:stretch>
              <a:fillRect/>
            </a:stretch>
          </p:blipFill>
          <p:spPr>
            <a:xfrm>
              <a:off x="11307389" y="508550"/>
              <a:ext cx="89762" cy="86429"/>
            </a:xfrm>
            <a:prstGeom prst="rect">
              <a:avLst/>
            </a:prstGeom>
          </p:spPr>
        </p:pic>
        <p:pic>
          <p:nvPicPr>
            <p:cNvPr id="14" name="object 14"/>
            <p:cNvPicPr/>
            <p:nvPr/>
          </p:nvPicPr>
          <p:blipFill>
            <a:blip r:embed="rId2"/>
            <a:stretch>
              <a:fillRect/>
            </a:stretch>
          </p:blipFill>
          <p:spPr>
            <a:xfrm>
              <a:off x="11736476" y="508550"/>
              <a:ext cx="89762" cy="86429"/>
            </a:xfrm>
            <a:prstGeom prst="rect">
              <a:avLst/>
            </a:prstGeom>
          </p:spPr>
        </p:pic>
        <p:sp>
          <p:nvSpPr>
            <p:cNvPr id="15" name="object 15"/>
            <p:cNvSpPr/>
            <p:nvPr/>
          </p:nvSpPr>
          <p:spPr>
            <a:xfrm>
              <a:off x="11346375" y="508550"/>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BC95E8"/>
            </a:solidFill>
          </p:spPr>
          <p:txBody>
            <a:bodyPr wrap="square" lIns="0" tIns="0" rIns="0" bIns="0" rtlCol="0"/>
            <a:lstStyle/>
            <a:p/>
          </p:txBody>
        </p:sp>
      </p:grpSp>
      <p:grpSp>
        <p:nvGrpSpPr>
          <p:cNvPr id="16" name="object 16"/>
          <p:cNvGrpSpPr/>
          <p:nvPr/>
        </p:nvGrpSpPr>
        <p:grpSpPr>
          <a:xfrm>
            <a:off x="11307389" y="684869"/>
            <a:ext cx="519430" cy="86995"/>
            <a:chOff x="11307389" y="684869"/>
            <a:chExt cx="519430" cy="86995"/>
          </a:xfrm>
        </p:grpSpPr>
        <p:pic>
          <p:nvPicPr>
            <p:cNvPr id="17" name="object 17"/>
            <p:cNvPicPr/>
            <p:nvPr/>
          </p:nvPicPr>
          <p:blipFill>
            <a:blip r:embed="rId2"/>
            <a:stretch>
              <a:fillRect/>
            </a:stretch>
          </p:blipFill>
          <p:spPr>
            <a:xfrm>
              <a:off x="11307389" y="684869"/>
              <a:ext cx="89762" cy="86429"/>
            </a:xfrm>
            <a:prstGeom prst="rect">
              <a:avLst/>
            </a:prstGeom>
          </p:spPr>
        </p:pic>
        <p:pic>
          <p:nvPicPr>
            <p:cNvPr id="18" name="object 18"/>
            <p:cNvPicPr/>
            <p:nvPr/>
          </p:nvPicPr>
          <p:blipFill>
            <a:blip r:embed="rId2"/>
            <a:stretch>
              <a:fillRect/>
            </a:stretch>
          </p:blipFill>
          <p:spPr>
            <a:xfrm>
              <a:off x="11736476" y="684869"/>
              <a:ext cx="89762" cy="86429"/>
            </a:xfrm>
            <a:prstGeom prst="rect">
              <a:avLst/>
            </a:prstGeom>
          </p:spPr>
        </p:pic>
        <p:sp>
          <p:nvSpPr>
            <p:cNvPr id="19" name="object 19"/>
            <p:cNvSpPr/>
            <p:nvPr/>
          </p:nvSpPr>
          <p:spPr>
            <a:xfrm>
              <a:off x="11346375" y="684869"/>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BC95E8"/>
            </a:solidFill>
          </p:spPr>
          <p:txBody>
            <a:bodyPr wrap="square" lIns="0" tIns="0" rIns="0" bIns="0" rtlCol="0"/>
            <a:lstStyle/>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547883" y="1676125"/>
            <a:ext cx="1092200" cy="2259330"/>
          </a:xfrm>
          <a:prstGeom prst="rect">
            <a:avLst/>
          </a:prstGeom>
        </p:spPr>
        <p:txBody>
          <a:bodyPr vert="horz" wrap="square" lIns="0" tIns="15875" rIns="0" bIns="0" rtlCol="0">
            <a:spAutoFit/>
          </a:bodyPr>
          <a:lstStyle/>
          <a:p>
            <a:pPr marL="95250">
              <a:lnSpc>
                <a:spcPct val="100000"/>
              </a:lnSpc>
              <a:spcBef>
                <a:spcPts val="125"/>
              </a:spcBef>
            </a:pPr>
            <a:r>
              <a:rPr sz="5750" b="1" spc="-25">
                <a:solidFill>
                  <a:srgbClr val="72349D"/>
                </a:solidFill>
                <a:latin typeface="微软雅黑"/>
                <a:cs typeface="微软雅黑"/>
              </a:rPr>
              <a:t>01</a:t>
            </a:r>
            <a:endParaRPr sz="5750">
              <a:latin typeface="微软雅黑"/>
              <a:cs typeface="微软雅黑"/>
            </a:endParaRPr>
          </a:p>
          <a:p>
            <a:pPr marL="12700">
              <a:lnSpc>
                <a:spcPct val="100000"/>
              </a:lnSpc>
              <a:spcBef>
                <a:spcPts val="5620"/>
              </a:spcBef>
            </a:pPr>
            <a:r>
              <a:rPr sz="4200" b="1" spc="-25">
                <a:latin typeface="微软雅黑"/>
                <a:cs typeface="微软雅黑"/>
              </a:rPr>
              <a:t>引言</a:t>
            </a:r>
            <a:endParaRPr sz="4200">
              <a:latin typeface="微软雅黑"/>
              <a:cs typeface="微软雅黑"/>
            </a:endParaRPr>
          </a:p>
        </p:txBody>
      </p:sp>
      <p:sp>
        <p:nvSpPr>
          <p:cNvPr id="3" name="object 3"/>
          <p:cNvSpPr/>
          <p:nvPr/>
        </p:nvSpPr>
        <p:spPr>
          <a:xfrm>
            <a:off x="3315454" y="3043315"/>
            <a:ext cx="5663565" cy="0"/>
          </a:xfrm>
          <a:custGeom>
            <a:rect l="l" t="t" r="r" b="b"/>
            <a:pathLst>
              <a:path w="5663565">
                <a:moveTo>
                  <a:pt x="0" y="0"/>
                </a:moveTo>
                <a:lnTo>
                  <a:pt x="5663417" y="0"/>
                </a:lnTo>
              </a:path>
            </a:pathLst>
          </a:custGeom>
          <a:ln w="19050">
            <a:solidFill>
              <a:srgbClr val="72349D"/>
            </a:solidFill>
          </a:ln>
        </p:spPr>
        <p:txBody>
          <a:bodyPr wrap="square" lIns="0" tIns="0" rIns="0" bIns="0" rtlCol="0"/>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39481" y="1415326"/>
            <a:ext cx="4843295" cy="4843295"/>
          </a:xfrm>
          <a:prstGeom prst="rect">
            <a:avLst/>
          </a:prstGeom>
        </p:spPr>
      </p:pic>
      <p:sp>
        <p:nvSpPr>
          <p:cNvPr id="3" name="object 3"/>
          <p:cNvSpPr txBox="1"/>
          <p:nvPr/>
        </p:nvSpPr>
        <p:spPr>
          <a:xfrm>
            <a:off x="6372873" y="1642057"/>
            <a:ext cx="4654550" cy="1208405"/>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AF79DE"/>
                </a:solidFill>
                <a:latin typeface="微软雅黑"/>
                <a:cs typeface="微软雅黑"/>
              </a:rPr>
              <a:t>目的</a:t>
            </a:r>
            <a:endParaRPr sz="2000">
              <a:latin typeface="微软雅黑"/>
              <a:cs typeface="微软雅黑"/>
            </a:endParaRPr>
          </a:p>
          <a:p>
            <a:pPr marL="12700" marR="5080">
              <a:lnSpc>
                <a:spcPct val="186000"/>
              </a:lnSpc>
              <a:spcBef>
                <a:spcPts val="875"/>
              </a:spcBef>
            </a:pPr>
            <a:r>
              <a:rPr sz="1350" spc="-5">
                <a:latin typeface="微软雅黑"/>
                <a:cs typeface="微软雅黑"/>
              </a:rPr>
              <a:t>本报告旨在全面评估江苏模流分析服务的现状，发现存在的</a:t>
            </a:r>
            <a:r>
              <a:rPr sz="1350" spc="-50">
                <a:latin typeface="微软雅黑"/>
                <a:cs typeface="微软雅黑"/>
              </a:rPr>
              <a:t> </a:t>
            </a:r>
            <a:r>
              <a:rPr sz="1350" spc="-5">
                <a:latin typeface="微软雅黑"/>
                <a:cs typeface="微软雅黑"/>
              </a:rPr>
              <a:t>问题，并提出改进建议，以提升模流分析服务的质量和效率。</a:t>
            </a:r>
            <a:endParaRPr sz="1350">
              <a:latin typeface="微软雅黑"/>
              <a:cs typeface="微软雅黑"/>
            </a:endParaRPr>
          </a:p>
        </p:txBody>
      </p:sp>
      <p:sp>
        <p:nvSpPr>
          <p:cNvPr id="4" name="object 4"/>
          <p:cNvSpPr txBox="1"/>
          <p:nvPr/>
        </p:nvSpPr>
        <p:spPr>
          <a:xfrm>
            <a:off x="6372873" y="4159927"/>
            <a:ext cx="4483100" cy="1566545"/>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AF79DE"/>
                </a:solidFill>
                <a:latin typeface="微软雅黑"/>
                <a:cs typeface="微软雅黑"/>
              </a:rPr>
              <a:t>背景</a:t>
            </a:r>
            <a:endParaRPr sz="2000">
              <a:latin typeface="微软雅黑"/>
              <a:cs typeface="微软雅黑"/>
            </a:endParaRPr>
          </a:p>
          <a:p>
            <a:pPr marL="12700" marR="5080" algn="just">
              <a:lnSpc>
                <a:spcPct val="186000"/>
              </a:lnSpc>
              <a:spcBef>
                <a:spcPts val="685"/>
              </a:spcBef>
            </a:pPr>
            <a:r>
              <a:rPr sz="1350" spc="-5">
                <a:latin typeface="微软雅黑"/>
                <a:cs typeface="微软雅黑"/>
              </a:rPr>
              <a:t>随着制造业的快速发展，模流分析在产品研发过程中的作用日益凸显。江苏作为中国的制造业大省，提升模流分析服务水平对于提升产品研发效率和降低生产成本具有重要意义。</a:t>
            </a:r>
            <a:endParaRPr sz="1350">
              <a:latin typeface="微软雅黑"/>
              <a:cs typeface="微软雅黑"/>
            </a:endParaRPr>
          </a:p>
        </p:txBody>
      </p:sp>
      <p:grpSp>
        <p:nvGrpSpPr>
          <p:cNvPr id="5" name="object 5"/>
          <p:cNvGrpSpPr/>
          <p:nvPr/>
        </p:nvGrpSpPr>
        <p:grpSpPr>
          <a:xfrm>
            <a:off x="454963" y="331167"/>
            <a:ext cx="515620" cy="440055"/>
            <a:chOff x="454963" y="331167"/>
            <a:chExt cx="515620" cy="440055"/>
          </a:xfrm>
        </p:grpSpPr>
        <p:pic>
          <p:nvPicPr>
            <p:cNvPr id="6" name="object 6"/>
            <p:cNvPicPr/>
            <p:nvPr/>
          </p:nvPicPr>
          <p:blipFill>
            <a:blip r:embed="rId3"/>
            <a:stretch>
              <a:fillRect/>
            </a:stretch>
          </p:blipFill>
          <p:spPr>
            <a:xfrm>
              <a:off x="454963" y="331167"/>
              <a:ext cx="84147" cy="84146"/>
            </a:xfrm>
            <a:prstGeom prst="rect">
              <a:avLst/>
            </a:prstGeom>
          </p:spPr>
        </p:pic>
        <p:pic>
          <p:nvPicPr>
            <p:cNvPr id="7" name="object 7"/>
            <p:cNvPicPr/>
            <p:nvPr/>
          </p:nvPicPr>
          <p:blipFill>
            <a:blip r:embed="rId4"/>
            <a:stretch>
              <a:fillRect/>
            </a:stretch>
          </p:blipFill>
          <p:spPr>
            <a:xfrm>
              <a:off x="575049" y="337742"/>
              <a:ext cx="78137" cy="78136"/>
            </a:xfrm>
            <a:prstGeom prst="rect">
              <a:avLst/>
            </a:prstGeom>
          </p:spPr>
        </p:pic>
        <p:pic>
          <p:nvPicPr>
            <p:cNvPr id="8" name="object 8"/>
            <p:cNvPicPr/>
            <p:nvPr/>
          </p:nvPicPr>
          <p:blipFill>
            <a:blip r:embed="rId5"/>
            <a:stretch>
              <a:fillRect/>
            </a:stretch>
          </p:blipFill>
          <p:spPr>
            <a:xfrm>
              <a:off x="689124" y="339459"/>
              <a:ext cx="74704" cy="74703"/>
            </a:xfrm>
            <a:prstGeom prst="rect">
              <a:avLst/>
            </a:prstGeom>
          </p:spPr>
        </p:pic>
        <p:pic>
          <p:nvPicPr>
            <p:cNvPr id="9" name="object 9"/>
            <p:cNvPicPr/>
            <p:nvPr/>
          </p:nvPicPr>
          <p:blipFill>
            <a:blip r:embed="rId6"/>
            <a:stretch>
              <a:fillRect/>
            </a:stretch>
          </p:blipFill>
          <p:spPr>
            <a:xfrm>
              <a:off x="799767" y="348429"/>
              <a:ext cx="69238" cy="69237"/>
            </a:xfrm>
            <a:prstGeom prst="rect">
              <a:avLst/>
            </a:prstGeom>
          </p:spPr>
        </p:pic>
        <p:pic>
          <p:nvPicPr>
            <p:cNvPr id="10" name="object 10"/>
            <p:cNvPicPr/>
            <p:nvPr/>
          </p:nvPicPr>
          <p:blipFill>
            <a:blip r:embed="rId7"/>
            <a:stretch>
              <a:fillRect/>
            </a:stretch>
          </p:blipFill>
          <p:spPr>
            <a:xfrm>
              <a:off x="904944" y="344296"/>
              <a:ext cx="65594" cy="65593"/>
            </a:xfrm>
            <a:prstGeom prst="rect">
              <a:avLst/>
            </a:prstGeom>
          </p:spPr>
        </p:pic>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7"/>
            <a:stretch>
              <a:fillRect/>
            </a:stretch>
          </p:blipFill>
          <p:spPr>
            <a:xfrm>
              <a:off x="904944" y="462069"/>
              <a:ext cx="65594" cy="65594"/>
            </a:xfrm>
            <a:prstGeom prst="rect">
              <a:avLst/>
            </a:prstGeom>
          </p:spPr>
        </p:pic>
        <p:pic>
          <p:nvPicPr>
            <p:cNvPr id="16" name="object 16"/>
            <p:cNvPicPr/>
            <p:nvPr/>
          </p:nvPicPr>
          <p:blipFill>
            <a:blip r:embed="rId8"/>
            <a:stretch>
              <a:fillRect/>
            </a:stretch>
          </p:blipFill>
          <p:spPr>
            <a:xfrm>
              <a:off x="454963" y="566714"/>
              <a:ext cx="84147" cy="84146"/>
            </a:xfrm>
            <a:prstGeom prst="rect">
              <a:avLst/>
            </a:prstGeom>
          </p:spPr>
        </p:pic>
        <p:pic>
          <p:nvPicPr>
            <p:cNvPr id="17" name="object 17"/>
            <p:cNvPicPr/>
            <p:nvPr/>
          </p:nvPicPr>
          <p:blipFill>
            <a:blip r:embed="rId10"/>
            <a:stretch>
              <a:fillRect/>
            </a:stretch>
          </p:blipFill>
          <p:spPr>
            <a:xfrm>
              <a:off x="575049" y="573290"/>
              <a:ext cx="78137" cy="78136"/>
            </a:xfrm>
            <a:prstGeom prst="rect">
              <a:avLst/>
            </a:prstGeom>
          </p:spPr>
        </p:pic>
        <p:pic>
          <p:nvPicPr>
            <p:cNvPr id="18" name="object 18"/>
            <p:cNvPicPr/>
            <p:nvPr/>
          </p:nvPicPr>
          <p:blipFill>
            <a:blip r:embed="rId11"/>
            <a:stretch>
              <a:fillRect/>
            </a:stretch>
          </p:blipFill>
          <p:spPr>
            <a:xfrm>
              <a:off x="689124" y="575006"/>
              <a:ext cx="74703" cy="74704"/>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7"/>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0"/>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6"/>
            <a:stretch>
              <a:fillRect/>
            </a:stretch>
          </p:blipFill>
          <p:spPr>
            <a:xfrm>
              <a:off x="799767" y="701750"/>
              <a:ext cx="69237" cy="69237"/>
            </a:xfrm>
            <a:prstGeom prst="rect">
              <a:avLst/>
            </a:prstGeom>
          </p:spPr>
        </p:pic>
        <p:pic>
          <p:nvPicPr>
            <p:cNvPr id="25" name="object 25"/>
            <p:cNvPicPr/>
            <p:nvPr/>
          </p:nvPicPr>
          <p:blipFill>
            <a:blip r:embed="rId7"/>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1930400" cy="482600"/>
          </a:xfrm>
          <a:prstGeom prst="rect">
            <a:avLst/>
          </a:prstGeom>
        </p:spPr>
        <p:txBody>
          <a:bodyPr vert="horz" wrap="square" lIns="0" tIns="12700" rIns="0" bIns="0" rtlCol="0">
            <a:spAutoFit/>
          </a:bodyPr>
          <a:lstStyle/>
          <a:p>
            <a:pPr marL="12700">
              <a:lnSpc>
                <a:spcPct val="100000"/>
              </a:lnSpc>
              <a:spcBef>
                <a:spcPts val="100"/>
              </a:spcBef>
            </a:pPr>
            <a:r>
              <a:rPr spc="-10"/>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911600" y="1244600"/>
            <a:ext cx="7848600" cy="5248275"/>
          </a:xfrm>
          <a:prstGeom prst="rect">
            <a:avLst/>
          </a:prstGeom>
        </p:spPr>
      </p:pic>
      <p:grpSp>
        <p:nvGrpSpPr>
          <p:cNvPr id="3" name="object 3"/>
          <p:cNvGrpSpPr/>
          <p:nvPr/>
        </p:nvGrpSpPr>
        <p:grpSpPr>
          <a:xfrm>
            <a:off x="454963" y="331167"/>
            <a:ext cx="515620" cy="440055"/>
            <a:chOff x="454963" y="331167"/>
            <a:chExt cx="515620" cy="440055"/>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pic>
          <p:nvPicPr>
            <p:cNvPr id="7" name="object 7"/>
            <p:cNvPicPr/>
            <p:nvPr/>
          </p:nvPicPr>
          <p:blipFill>
            <a:blip r:embed="rId6"/>
            <a:stretch>
              <a:fillRect/>
            </a:stretch>
          </p:blipFill>
          <p:spPr>
            <a:xfrm>
              <a:off x="799767" y="348429"/>
              <a:ext cx="69238" cy="69237"/>
            </a:xfrm>
            <a:prstGeom prst="rect">
              <a:avLst/>
            </a:prstGeom>
          </p:spPr>
        </p:pic>
        <p:pic>
          <p:nvPicPr>
            <p:cNvPr id="8" name="object 8"/>
            <p:cNvPicPr/>
            <p:nvPr/>
          </p:nvPicPr>
          <p:blipFill>
            <a:blip r:embed="rId7"/>
            <a:stretch>
              <a:fillRect/>
            </a:stretch>
          </p:blipFill>
          <p:spPr>
            <a:xfrm>
              <a:off x="904944" y="344296"/>
              <a:ext cx="65594" cy="65593"/>
            </a:xfrm>
            <a:prstGeom prst="rect">
              <a:avLst/>
            </a:prstGeom>
          </p:spPr>
        </p:pic>
        <p:pic>
          <p:nvPicPr>
            <p:cNvPr id="9" name="object 9"/>
            <p:cNvPicPr/>
            <p:nvPr/>
          </p:nvPicPr>
          <p:blipFill>
            <a:blip r:embed="rId8"/>
            <a:stretch>
              <a:fillRect/>
            </a:stretch>
          </p:blipFill>
          <p:spPr>
            <a:xfrm>
              <a:off x="454963" y="448941"/>
              <a:ext cx="84147" cy="84146"/>
            </a:xfrm>
            <a:prstGeom prst="rect">
              <a:avLst/>
            </a:prstGeom>
          </p:spPr>
        </p:pic>
        <p:pic>
          <p:nvPicPr>
            <p:cNvPr id="10" name="object 10"/>
            <p:cNvPicPr/>
            <p:nvPr/>
          </p:nvPicPr>
          <p:blipFill>
            <a:blip r:embed="rId4"/>
            <a:stretch>
              <a:fillRect/>
            </a:stretch>
          </p:blipFill>
          <p:spPr>
            <a:xfrm>
              <a:off x="575049" y="455516"/>
              <a:ext cx="78137" cy="78136"/>
            </a:xfrm>
            <a:prstGeom prst="rect">
              <a:avLst/>
            </a:prstGeom>
          </p:spPr>
        </p:pic>
        <p:pic>
          <p:nvPicPr>
            <p:cNvPr id="11" name="object 11"/>
            <p:cNvPicPr/>
            <p:nvPr/>
          </p:nvPicPr>
          <p:blipFill>
            <a:blip r:embed="rId5"/>
            <a:stretch>
              <a:fillRect/>
            </a:stretch>
          </p:blipFill>
          <p:spPr>
            <a:xfrm>
              <a:off x="689124" y="457232"/>
              <a:ext cx="74703" cy="74704"/>
            </a:xfrm>
            <a:prstGeom prst="rect">
              <a:avLst/>
            </a:prstGeom>
          </p:spPr>
        </p:pic>
        <p:pic>
          <p:nvPicPr>
            <p:cNvPr id="12" name="object 12"/>
            <p:cNvPicPr/>
            <p:nvPr/>
          </p:nvPicPr>
          <p:blipFill>
            <a:blip r:embed="rId9"/>
            <a:stretch>
              <a:fillRect/>
            </a:stretch>
          </p:blipFill>
          <p:spPr>
            <a:xfrm>
              <a:off x="799767" y="466202"/>
              <a:ext cx="69237" cy="69237"/>
            </a:xfrm>
            <a:prstGeom prst="rect">
              <a:avLst/>
            </a:prstGeom>
          </p:spPr>
        </p:pic>
        <p:pic>
          <p:nvPicPr>
            <p:cNvPr id="13" name="object 13"/>
            <p:cNvPicPr/>
            <p:nvPr/>
          </p:nvPicPr>
          <p:blipFill>
            <a:blip r:embed="rId7"/>
            <a:stretch>
              <a:fillRect/>
            </a:stretch>
          </p:blipFill>
          <p:spPr>
            <a:xfrm>
              <a:off x="904944" y="462069"/>
              <a:ext cx="65594" cy="65594"/>
            </a:xfrm>
            <a:prstGeom prst="rect">
              <a:avLst/>
            </a:prstGeom>
          </p:spPr>
        </p:pic>
        <p:pic>
          <p:nvPicPr>
            <p:cNvPr id="14" name="object 14"/>
            <p:cNvPicPr/>
            <p:nvPr/>
          </p:nvPicPr>
          <p:blipFill>
            <a:blip r:embed="rId8"/>
            <a:stretch>
              <a:fillRect/>
            </a:stretch>
          </p:blipFill>
          <p:spPr>
            <a:xfrm>
              <a:off x="454963" y="566714"/>
              <a:ext cx="84147" cy="84146"/>
            </a:xfrm>
            <a:prstGeom prst="rect">
              <a:avLst/>
            </a:prstGeom>
          </p:spPr>
        </p:pic>
        <p:pic>
          <p:nvPicPr>
            <p:cNvPr id="15" name="object 15"/>
            <p:cNvPicPr/>
            <p:nvPr/>
          </p:nvPicPr>
          <p:blipFill>
            <a:blip r:embed="rId10"/>
            <a:stretch>
              <a:fillRect/>
            </a:stretch>
          </p:blipFill>
          <p:spPr>
            <a:xfrm>
              <a:off x="575049" y="573290"/>
              <a:ext cx="78137" cy="78136"/>
            </a:xfrm>
            <a:prstGeom prst="rect">
              <a:avLst/>
            </a:prstGeom>
          </p:spPr>
        </p:pic>
        <p:pic>
          <p:nvPicPr>
            <p:cNvPr id="16" name="object 16"/>
            <p:cNvPicPr/>
            <p:nvPr/>
          </p:nvPicPr>
          <p:blipFill>
            <a:blip r:embed="rId9"/>
            <a:stretch>
              <a:fillRect/>
            </a:stretch>
          </p:blipFill>
          <p:spPr>
            <a:xfrm>
              <a:off x="799767" y="583976"/>
              <a:ext cx="69237" cy="69237"/>
            </a:xfrm>
            <a:prstGeom prst="rect">
              <a:avLst/>
            </a:prstGeom>
          </p:spPr>
        </p:pic>
        <p:pic>
          <p:nvPicPr>
            <p:cNvPr id="17" name="object 17"/>
            <p:cNvPicPr/>
            <p:nvPr/>
          </p:nvPicPr>
          <p:blipFill>
            <a:blip r:embed="rId11"/>
            <a:stretch>
              <a:fillRect/>
            </a:stretch>
          </p:blipFill>
          <p:spPr>
            <a:xfrm>
              <a:off x="689124" y="575006"/>
              <a:ext cx="74703" cy="74704"/>
            </a:xfrm>
            <a:prstGeom prst="rect">
              <a:avLst/>
            </a:prstGeom>
          </p:spPr>
        </p:pic>
        <p:pic>
          <p:nvPicPr>
            <p:cNvPr id="18" name="object 18"/>
            <p:cNvPicPr/>
            <p:nvPr/>
          </p:nvPicPr>
          <p:blipFill>
            <a:blip r:embed="rId7"/>
            <a:stretch>
              <a:fillRect/>
            </a:stretch>
          </p:blipFill>
          <p:spPr>
            <a:xfrm>
              <a:off x="904944" y="579843"/>
              <a:ext cx="65594" cy="65594"/>
            </a:xfrm>
            <a:prstGeom prst="rect">
              <a:avLst/>
            </a:prstGeom>
          </p:spPr>
        </p:pic>
        <p:pic>
          <p:nvPicPr>
            <p:cNvPr id="19" name="object 19"/>
            <p:cNvPicPr/>
            <p:nvPr/>
          </p:nvPicPr>
          <p:blipFill>
            <a:blip r:embed="rId3"/>
            <a:stretch>
              <a:fillRect/>
            </a:stretch>
          </p:blipFill>
          <p:spPr>
            <a:xfrm>
              <a:off x="454963" y="684488"/>
              <a:ext cx="84147" cy="84146"/>
            </a:xfrm>
            <a:prstGeom prst="rect">
              <a:avLst/>
            </a:prstGeom>
          </p:spPr>
        </p:pic>
        <p:pic>
          <p:nvPicPr>
            <p:cNvPr id="20" name="object 20"/>
            <p:cNvPicPr/>
            <p:nvPr/>
          </p:nvPicPr>
          <p:blipFill>
            <a:blip r:embed="rId10"/>
            <a:stretch>
              <a:fillRect/>
            </a:stretch>
          </p:blipFill>
          <p:spPr>
            <a:xfrm>
              <a:off x="575049" y="691063"/>
              <a:ext cx="78137" cy="78136"/>
            </a:xfrm>
            <a:prstGeom prst="rect">
              <a:avLst/>
            </a:prstGeom>
          </p:spPr>
        </p:pic>
        <p:pic>
          <p:nvPicPr>
            <p:cNvPr id="21" name="object 21"/>
            <p:cNvPicPr/>
            <p:nvPr/>
          </p:nvPicPr>
          <p:blipFill>
            <a:blip r:embed="rId5"/>
            <a:stretch>
              <a:fillRect/>
            </a:stretch>
          </p:blipFill>
          <p:spPr>
            <a:xfrm>
              <a:off x="689124" y="692780"/>
              <a:ext cx="74703" cy="74704"/>
            </a:xfrm>
            <a:prstGeom prst="rect">
              <a:avLst/>
            </a:prstGeom>
          </p:spPr>
        </p:pic>
        <p:pic>
          <p:nvPicPr>
            <p:cNvPr id="22" name="object 22"/>
            <p:cNvPicPr/>
            <p:nvPr/>
          </p:nvPicPr>
          <p:blipFill>
            <a:blip r:embed="rId7"/>
            <a:stretch>
              <a:fillRect/>
            </a:stretch>
          </p:blipFill>
          <p:spPr>
            <a:xfrm>
              <a:off x="904944" y="697617"/>
              <a:ext cx="65594" cy="65594"/>
            </a:xfrm>
            <a:prstGeom prst="rect">
              <a:avLst/>
            </a:prstGeom>
          </p:spPr>
        </p:pic>
        <p:pic>
          <p:nvPicPr>
            <p:cNvPr id="23" name="object 23"/>
            <p:cNvPicPr/>
            <p:nvPr/>
          </p:nvPicPr>
          <p:blipFill>
            <a:blip r:embed="rId6"/>
            <a:stretch>
              <a:fillRect/>
            </a:stretch>
          </p:blipFill>
          <p:spPr>
            <a:xfrm>
              <a:off x="799767" y="701750"/>
              <a:ext cx="69237" cy="69237"/>
            </a:xfrm>
            <a:prstGeom prst="rect">
              <a:avLst/>
            </a:prstGeom>
          </p:spPr>
        </p:pic>
      </p:grpSp>
      <p:sp>
        <p:nvSpPr>
          <p:cNvPr id="24" name="object 24"/>
          <p:cNvSpPr txBox="1">
            <a:spLocks noGrp="1"/>
          </p:cNvSpPr>
          <p:nvPr>
            <p:ph type="title"/>
          </p:nvPr>
        </p:nvSpPr>
        <p:spPr>
          <a:xfrm>
            <a:off x="1205967" y="320735"/>
            <a:ext cx="1549400" cy="482600"/>
          </a:xfrm>
          <a:prstGeom prst="rect">
            <a:avLst/>
          </a:prstGeom>
        </p:spPr>
        <p:txBody>
          <a:bodyPr vert="horz" wrap="square" lIns="0" tIns="12700" rIns="0" bIns="0" rtlCol="0">
            <a:spAutoFit/>
          </a:bodyPr>
          <a:lstStyle/>
          <a:p>
            <a:pPr marL="12700">
              <a:lnSpc>
                <a:spcPct val="100000"/>
              </a:lnSpc>
              <a:spcBef>
                <a:spcPts val="100"/>
              </a:spcBef>
            </a:pPr>
            <a:r>
              <a:rPr spc="-15"/>
              <a:t>报告范围</a:t>
            </a:r>
          </a:p>
        </p:txBody>
      </p:sp>
      <p:sp>
        <p:nvSpPr>
          <p:cNvPr id="25" name="object 25"/>
          <p:cNvSpPr txBox="1"/>
          <p:nvPr/>
        </p:nvSpPr>
        <p:spPr>
          <a:xfrm>
            <a:off x="642363" y="1506960"/>
            <a:ext cx="2940050" cy="95123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本报告主要针对江苏地区的模流分析</a:t>
            </a:r>
            <a:r>
              <a:rPr sz="1350" spc="-50">
                <a:latin typeface="微软雅黑"/>
                <a:cs typeface="微软雅黑"/>
              </a:rPr>
              <a:t> </a:t>
            </a:r>
            <a:r>
              <a:rPr sz="1350" spc="-5">
                <a:latin typeface="微软雅黑"/>
                <a:cs typeface="微软雅黑"/>
              </a:rPr>
              <a:t>服务进行调查和研究，涉及服务内容、服务质量、服务市场等多个方面。</a:t>
            </a:r>
            <a:endParaRPr sz="1350">
              <a:latin typeface="微软雅黑"/>
              <a:cs typeface="微软雅黑"/>
            </a:endParaRPr>
          </a:p>
        </p:txBody>
      </p:sp>
      <p:sp>
        <p:nvSpPr>
          <p:cNvPr id="26" name="object 26"/>
          <p:cNvSpPr txBox="1"/>
          <p:nvPr/>
        </p:nvSpPr>
        <p:spPr>
          <a:xfrm>
            <a:off x="454963" y="3878729"/>
            <a:ext cx="3974465" cy="2162810"/>
          </a:xfrm>
          <a:prstGeom prst="rect">
            <a:avLst/>
          </a:prstGeom>
          <a:solidFill>
            <a:srgbClr val="8634CD">
              <a:alpha val="76861"/>
            </a:srgbClr>
          </a:solidFill>
        </p:spPr>
        <p:txBody>
          <a:bodyPr vert="horz" wrap="square" lIns="0" tIns="3175" rIns="0" bIns="0" rtlCol="0">
            <a:spAutoFit/>
          </a:bodyPr>
          <a:lstStyle/>
          <a:p>
            <a:pPr>
              <a:lnSpc>
                <a:spcPct val="100000"/>
              </a:lnSpc>
              <a:spcBef>
                <a:spcPts val="25"/>
              </a:spcBef>
            </a:pPr>
            <a:endParaRPr sz="1950">
              <a:latin typeface="Times New Roman"/>
              <a:cs typeface="Times New Roman"/>
            </a:endParaRPr>
          </a:p>
          <a:p>
            <a:pPr marL="226060" marR="996315" algn="just">
              <a:lnSpc>
                <a:spcPct val="150000"/>
              </a:lnSpc>
            </a:pPr>
            <a:r>
              <a:rPr sz="1350" spc="-5">
                <a:solidFill>
                  <a:srgbClr val="FFFFFF"/>
                </a:solidFill>
                <a:latin typeface="微软雅黑"/>
                <a:cs typeface="微软雅黑"/>
              </a:rPr>
              <a:t>通过收集数据、实地调查、专家访谈等方式，对江苏模流分析服务的现状进行深入分析，并针对存在的问题提</a:t>
            </a:r>
            <a:r>
              <a:rPr sz="1350" spc="-10">
                <a:solidFill>
                  <a:srgbClr val="FFFFFF"/>
                </a:solidFill>
                <a:latin typeface="微软雅黑"/>
                <a:cs typeface="微软雅黑"/>
              </a:rPr>
              <a:t>出改进建议。</a:t>
            </a:r>
            <a:endParaRPr sz="135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30997" y="1676125"/>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72349D"/>
                </a:solidFill>
                <a:latin typeface="微软雅黑"/>
                <a:cs typeface="微软雅黑"/>
              </a:rPr>
              <a:t>02</a:t>
            </a:r>
            <a:endParaRPr sz="5750">
              <a:latin typeface="微软雅黑"/>
              <a:cs typeface="微软雅黑"/>
            </a:endParaRPr>
          </a:p>
        </p:txBody>
      </p:sp>
      <p:sp>
        <p:nvSpPr>
          <p:cNvPr id="3" name="object 3"/>
          <p:cNvSpPr txBox="1">
            <a:spLocks noGrp="1"/>
          </p:cNvSpPr>
          <p:nvPr>
            <p:ph type="title"/>
          </p:nvPr>
        </p:nvSpPr>
        <p:spPr>
          <a:xfrm>
            <a:off x="3414284" y="3269675"/>
            <a:ext cx="5359400" cy="665480"/>
          </a:xfrm>
          <a:prstGeom prst="rect">
            <a:avLst/>
          </a:prstGeom>
        </p:spPr>
        <p:txBody>
          <a:bodyPr vert="horz" wrap="square" lIns="0" tIns="12700" rIns="0" bIns="0" rtlCol="0">
            <a:spAutoFit/>
          </a:bodyPr>
          <a:lstStyle/>
          <a:p>
            <a:pPr marL="12700">
              <a:lnSpc>
                <a:spcPct val="100000"/>
              </a:lnSpc>
              <a:spcBef>
                <a:spcPts val="100"/>
              </a:spcBef>
            </a:pPr>
            <a:r>
              <a:rPr sz="4200" spc="-5">
                <a:solidFill>
                  <a:srgbClr val="000000"/>
                </a:solidFill>
              </a:rPr>
              <a:t>江苏模流分析服务概述</a:t>
            </a:r>
            <a:endParaRPr sz="4200"/>
          </a:p>
        </p:txBody>
      </p:sp>
      <p:sp>
        <p:nvSpPr>
          <p:cNvPr id="4" name="object 4"/>
          <p:cNvSpPr/>
          <p:nvPr/>
        </p:nvSpPr>
        <p:spPr>
          <a:xfrm>
            <a:off x="3315454" y="3043315"/>
            <a:ext cx="5663565" cy="0"/>
          </a:xfrm>
          <a:custGeom>
            <a:rect l="l" t="t" r="r" b="b"/>
            <a:pathLst>
              <a:path w="5663565">
                <a:moveTo>
                  <a:pt x="0" y="0"/>
                </a:moveTo>
                <a:lnTo>
                  <a:pt x="5663417" y="0"/>
                </a:lnTo>
              </a:path>
            </a:pathLst>
          </a:custGeom>
          <a:ln w="19050">
            <a:solidFill>
              <a:srgbClr val="72349D"/>
            </a:solidFill>
          </a:ln>
        </p:spPr>
        <p:txBody>
          <a:bodyPr wrap="square" lIns="0" tIns="0" rIns="0" bIns="0" rtlCol="0"/>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215756" y="2976815"/>
            <a:ext cx="2044064" cy="266700"/>
          </a:xfrm>
          <a:custGeom>
            <a:rect l="l" t="t" r="r" b="b"/>
            <a:pathLst>
              <a:path w="2044064" h="266700">
                <a:moveTo>
                  <a:pt x="1811662" y="266383"/>
                </a:moveTo>
                <a:lnTo>
                  <a:pt x="1843263" y="166189"/>
                </a:lnTo>
                <a:lnTo>
                  <a:pt x="0" y="166189"/>
                </a:lnTo>
                <a:lnTo>
                  <a:pt x="0" y="99927"/>
                </a:lnTo>
                <a:lnTo>
                  <a:pt x="1843263" y="99927"/>
                </a:lnTo>
                <a:lnTo>
                  <a:pt x="1811662" y="0"/>
                </a:lnTo>
                <a:lnTo>
                  <a:pt x="2043576" y="133058"/>
                </a:lnTo>
                <a:lnTo>
                  <a:pt x="1811662" y="266383"/>
                </a:lnTo>
                <a:close/>
              </a:path>
            </a:pathLst>
          </a:custGeom>
          <a:solidFill>
            <a:srgbClr val="AF79DE"/>
          </a:solidFill>
        </p:spPr>
        <p:txBody>
          <a:bodyPr wrap="square" lIns="0" tIns="0" rIns="0" bIns="0" rtlCol="0"/>
          <a:lstStyle/>
          <a:p/>
        </p:txBody>
      </p:sp>
      <p:sp>
        <p:nvSpPr>
          <p:cNvPr id="3" name="object 3"/>
          <p:cNvSpPr/>
          <p:nvPr/>
        </p:nvSpPr>
        <p:spPr>
          <a:xfrm>
            <a:off x="2215756" y="4343930"/>
            <a:ext cx="2044064" cy="268605"/>
          </a:xfrm>
          <a:custGeom>
            <a:rect l="l" t="t" r="r" b="b"/>
            <a:pathLst>
              <a:path w="2044064" h="268604">
                <a:moveTo>
                  <a:pt x="1811662" y="268328"/>
                </a:moveTo>
                <a:lnTo>
                  <a:pt x="1843263" y="167671"/>
                </a:lnTo>
                <a:lnTo>
                  <a:pt x="0" y="167671"/>
                </a:lnTo>
                <a:lnTo>
                  <a:pt x="0" y="100926"/>
                </a:lnTo>
                <a:lnTo>
                  <a:pt x="1843263" y="100926"/>
                </a:lnTo>
                <a:lnTo>
                  <a:pt x="1811662" y="0"/>
                </a:lnTo>
                <a:lnTo>
                  <a:pt x="2043576" y="134299"/>
                </a:lnTo>
                <a:lnTo>
                  <a:pt x="1811662" y="268328"/>
                </a:lnTo>
                <a:close/>
              </a:path>
            </a:pathLst>
          </a:custGeom>
          <a:solidFill>
            <a:srgbClr val="AF79DE"/>
          </a:solidFill>
        </p:spPr>
        <p:txBody>
          <a:bodyPr wrap="square" lIns="0" tIns="0" rIns="0" bIns="0" rtlCol="0"/>
          <a:lstStyle/>
          <a:p/>
        </p:txBody>
      </p:sp>
      <p:sp>
        <p:nvSpPr>
          <p:cNvPr id="4" name="object 4"/>
          <p:cNvSpPr/>
          <p:nvPr/>
        </p:nvSpPr>
        <p:spPr>
          <a:xfrm>
            <a:off x="2215743" y="1566354"/>
            <a:ext cx="2044064" cy="1649095"/>
          </a:xfrm>
          <a:custGeom>
            <a:rect l="l" t="t" r="r" b="b"/>
            <a:pathLst>
              <a:path w="2044064" h="1649095">
                <a:moveTo>
                  <a:pt x="178892" y="272465"/>
                </a:moveTo>
                <a:lnTo>
                  <a:pt x="129959" y="223596"/>
                </a:lnTo>
                <a:lnTo>
                  <a:pt x="97586" y="259029"/>
                </a:lnTo>
                <a:lnTo>
                  <a:pt x="69227" y="297903"/>
                </a:lnTo>
                <a:lnTo>
                  <a:pt x="45250" y="339877"/>
                </a:lnTo>
                <a:lnTo>
                  <a:pt x="25984" y="384594"/>
                </a:lnTo>
                <a:lnTo>
                  <a:pt x="11785" y="431723"/>
                </a:lnTo>
                <a:lnTo>
                  <a:pt x="3009" y="480923"/>
                </a:lnTo>
                <a:lnTo>
                  <a:pt x="0" y="531850"/>
                </a:lnTo>
                <a:lnTo>
                  <a:pt x="0" y="1648853"/>
                </a:lnTo>
                <a:lnTo>
                  <a:pt x="68453" y="1648853"/>
                </a:lnTo>
                <a:lnTo>
                  <a:pt x="68453" y="535063"/>
                </a:lnTo>
                <a:lnTo>
                  <a:pt x="71920" y="484644"/>
                </a:lnTo>
                <a:lnTo>
                  <a:pt x="81991" y="436257"/>
                </a:lnTo>
                <a:lnTo>
                  <a:pt x="98209" y="390372"/>
                </a:lnTo>
                <a:lnTo>
                  <a:pt x="120078" y="347472"/>
                </a:lnTo>
                <a:lnTo>
                  <a:pt x="147129" y="308013"/>
                </a:lnTo>
                <a:lnTo>
                  <a:pt x="178892" y="272465"/>
                </a:lnTo>
                <a:close/>
              </a:path>
              <a:path w="2044064" h="1649095">
                <a:moveTo>
                  <a:pt x="2043582" y="133819"/>
                </a:moveTo>
                <a:lnTo>
                  <a:pt x="1811680" y="0"/>
                </a:lnTo>
                <a:lnTo>
                  <a:pt x="1843278" y="100571"/>
                </a:lnTo>
                <a:lnTo>
                  <a:pt x="430199" y="100571"/>
                </a:lnTo>
                <a:lnTo>
                  <a:pt x="381063" y="103390"/>
                </a:lnTo>
                <a:lnTo>
                  <a:pt x="333502" y="111645"/>
                </a:lnTo>
                <a:lnTo>
                  <a:pt x="287807" y="125018"/>
                </a:lnTo>
                <a:lnTo>
                  <a:pt x="244335" y="143192"/>
                </a:lnTo>
                <a:lnTo>
                  <a:pt x="203365" y="165862"/>
                </a:lnTo>
                <a:lnTo>
                  <a:pt x="165239" y="192697"/>
                </a:lnTo>
                <a:lnTo>
                  <a:pt x="130276" y="223405"/>
                </a:lnTo>
                <a:lnTo>
                  <a:pt x="179285" y="272211"/>
                </a:lnTo>
                <a:lnTo>
                  <a:pt x="214337" y="241884"/>
                </a:lnTo>
                <a:lnTo>
                  <a:pt x="253047" y="216115"/>
                </a:lnTo>
                <a:lnTo>
                  <a:pt x="294970" y="195313"/>
                </a:lnTo>
                <a:lnTo>
                  <a:pt x="339648" y="179908"/>
                </a:lnTo>
                <a:lnTo>
                  <a:pt x="386664" y="170357"/>
                </a:lnTo>
                <a:lnTo>
                  <a:pt x="435546" y="167081"/>
                </a:lnTo>
                <a:lnTo>
                  <a:pt x="1843278" y="167081"/>
                </a:lnTo>
                <a:lnTo>
                  <a:pt x="1811680" y="267385"/>
                </a:lnTo>
                <a:lnTo>
                  <a:pt x="1985835" y="167081"/>
                </a:lnTo>
                <a:lnTo>
                  <a:pt x="2043582" y="133819"/>
                </a:lnTo>
                <a:close/>
              </a:path>
            </a:pathLst>
          </a:custGeom>
          <a:solidFill>
            <a:srgbClr val="AF79DE"/>
          </a:solidFill>
        </p:spPr>
        <p:txBody>
          <a:bodyPr wrap="square" lIns="0" tIns="0" rIns="0" bIns="0" rtlCol="0"/>
          <a:lstStyle/>
          <a:p/>
        </p:txBody>
      </p:sp>
      <p:grpSp>
        <p:nvGrpSpPr>
          <p:cNvPr id="5" name="object 5"/>
          <p:cNvGrpSpPr/>
          <p:nvPr/>
        </p:nvGrpSpPr>
        <p:grpSpPr>
          <a:xfrm>
            <a:off x="1171291" y="2749587"/>
            <a:ext cx="3088640" cy="3272790"/>
            <a:chOff x="1171291" y="2749587"/>
            <a:chExt cx="3088640" cy="3272790"/>
          </a:xfrm>
        </p:grpSpPr>
        <p:sp>
          <p:nvSpPr>
            <p:cNvPr id="6" name="object 6"/>
            <p:cNvSpPr/>
            <p:nvPr/>
          </p:nvSpPr>
          <p:spPr>
            <a:xfrm>
              <a:off x="2215743" y="4372901"/>
              <a:ext cx="2044064" cy="1649095"/>
            </a:xfrm>
            <a:custGeom>
              <a:rect l="l" t="t" r="r" b="b"/>
              <a:pathLst>
                <a:path w="2044064" h="1649095">
                  <a:moveTo>
                    <a:pt x="2043582" y="1514081"/>
                  </a:moveTo>
                  <a:lnTo>
                    <a:pt x="1985835" y="1480591"/>
                  </a:lnTo>
                  <a:lnTo>
                    <a:pt x="1811680" y="1379562"/>
                  </a:lnTo>
                  <a:lnTo>
                    <a:pt x="1843278" y="1480591"/>
                  </a:lnTo>
                  <a:lnTo>
                    <a:pt x="435546" y="1480591"/>
                  </a:lnTo>
                  <a:lnTo>
                    <a:pt x="386664" y="1477276"/>
                  </a:lnTo>
                  <a:lnTo>
                    <a:pt x="339648" y="1467662"/>
                  </a:lnTo>
                  <a:lnTo>
                    <a:pt x="294970" y="1452156"/>
                  </a:lnTo>
                  <a:lnTo>
                    <a:pt x="253047" y="1431201"/>
                  </a:lnTo>
                  <a:lnTo>
                    <a:pt x="214337" y="1405242"/>
                  </a:lnTo>
                  <a:lnTo>
                    <a:pt x="179285" y="1374698"/>
                  </a:lnTo>
                  <a:lnTo>
                    <a:pt x="178269" y="1375714"/>
                  </a:lnTo>
                  <a:lnTo>
                    <a:pt x="147129" y="1340853"/>
                  </a:lnTo>
                  <a:lnTo>
                    <a:pt x="120078" y="1301407"/>
                  </a:lnTo>
                  <a:lnTo>
                    <a:pt x="98209" y="1258506"/>
                  </a:lnTo>
                  <a:lnTo>
                    <a:pt x="81991" y="1212634"/>
                  </a:lnTo>
                  <a:lnTo>
                    <a:pt x="71920" y="1164247"/>
                  </a:lnTo>
                  <a:lnTo>
                    <a:pt x="68453" y="1113840"/>
                  </a:lnTo>
                  <a:lnTo>
                    <a:pt x="68453" y="0"/>
                  </a:lnTo>
                  <a:lnTo>
                    <a:pt x="0" y="0"/>
                  </a:lnTo>
                  <a:lnTo>
                    <a:pt x="0" y="1117053"/>
                  </a:lnTo>
                  <a:lnTo>
                    <a:pt x="3009" y="1167968"/>
                  </a:lnTo>
                  <a:lnTo>
                    <a:pt x="11785" y="1217155"/>
                  </a:lnTo>
                  <a:lnTo>
                    <a:pt x="25984" y="1264285"/>
                  </a:lnTo>
                  <a:lnTo>
                    <a:pt x="45250" y="1308989"/>
                  </a:lnTo>
                  <a:lnTo>
                    <a:pt x="69227" y="1350949"/>
                  </a:lnTo>
                  <a:lnTo>
                    <a:pt x="97586" y="1389824"/>
                  </a:lnTo>
                  <a:lnTo>
                    <a:pt x="129959" y="1425244"/>
                  </a:lnTo>
                  <a:lnTo>
                    <a:pt x="130835" y="1424368"/>
                  </a:lnTo>
                  <a:lnTo>
                    <a:pt x="165239" y="1454785"/>
                  </a:lnTo>
                  <a:lnTo>
                    <a:pt x="203365" y="1481823"/>
                  </a:lnTo>
                  <a:lnTo>
                    <a:pt x="244335" y="1504645"/>
                  </a:lnTo>
                  <a:lnTo>
                    <a:pt x="287807" y="1522945"/>
                  </a:lnTo>
                  <a:lnTo>
                    <a:pt x="333502" y="1536420"/>
                  </a:lnTo>
                  <a:lnTo>
                    <a:pt x="381063" y="1544726"/>
                  </a:lnTo>
                  <a:lnTo>
                    <a:pt x="430199" y="1547571"/>
                  </a:lnTo>
                  <a:lnTo>
                    <a:pt x="1843278" y="1547571"/>
                  </a:lnTo>
                  <a:lnTo>
                    <a:pt x="1811680" y="1648866"/>
                  </a:lnTo>
                  <a:lnTo>
                    <a:pt x="2043582" y="1514081"/>
                  </a:lnTo>
                  <a:close/>
                </a:path>
              </a:pathLst>
            </a:custGeom>
            <a:solidFill>
              <a:srgbClr val="AF79DE"/>
            </a:solidFill>
          </p:spPr>
          <p:txBody>
            <a:bodyPr wrap="square" lIns="0" tIns="0" rIns="0" bIns="0" rtlCol="0"/>
            <a:lstStyle/>
            <a:p/>
          </p:txBody>
        </p:sp>
        <p:sp>
          <p:nvSpPr>
            <p:cNvPr id="7" name="object 7"/>
            <p:cNvSpPr/>
            <p:nvPr/>
          </p:nvSpPr>
          <p:spPr>
            <a:xfrm>
              <a:off x="1171291" y="2749587"/>
              <a:ext cx="2089150" cy="2089150"/>
            </a:xfrm>
            <a:custGeom>
              <a:rect l="l" t="t" r="r" b="b"/>
              <a:pathLst>
                <a:path w="2089150" h="2089150">
                  <a:moveTo>
                    <a:pt x="1044462" y="2088927"/>
                  </a:moveTo>
                  <a:lnTo>
                    <a:pt x="996652" y="2087853"/>
                  </a:lnTo>
                  <a:lnTo>
                    <a:pt x="949394" y="2084659"/>
                  </a:lnTo>
                  <a:lnTo>
                    <a:pt x="902734" y="2079393"/>
                  </a:lnTo>
                  <a:lnTo>
                    <a:pt x="856718" y="2072100"/>
                  </a:lnTo>
                  <a:lnTo>
                    <a:pt x="811392" y="2062826"/>
                  </a:lnTo>
                  <a:lnTo>
                    <a:pt x="766802" y="2051618"/>
                  </a:lnTo>
                  <a:lnTo>
                    <a:pt x="722994" y="2038522"/>
                  </a:lnTo>
                  <a:lnTo>
                    <a:pt x="680014" y="2023583"/>
                  </a:lnTo>
                  <a:lnTo>
                    <a:pt x="637909" y="2006848"/>
                  </a:lnTo>
                  <a:lnTo>
                    <a:pt x="596725" y="1988363"/>
                  </a:lnTo>
                  <a:lnTo>
                    <a:pt x="556506" y="1968174"/>
                  </a:lnTo>
                  <a:lnTo>
                    <a:pt x="517301" y="1946327"/>
                  </a:lnTo>
                  <a:lnTo>
                    <a:pt x="479154" y="1922869"/>
                  </a:lnTo>
                  <a:lnTo>
                    <a:pt x="442112" y="1897844"/>
                  </a:lnTo>
                  <a:lnTo>
                    <a:pt x="406221" y="1871300"/>
                  </a:lnTo>
                  <a:lnTo>
                    <a:pt x="371527" y="1843282"/>
                  </a:lnTo>
                  <a:lnTo>
                    <a:pt x="338076" y="1813837"/>
                  </a:lnTo>
                  <a:lnTo>
                    <a:pt x="305914" y="1783011"/>
                  </a:lnTo>
                  <a:lnTo>
                    <a:pt x="275088" y="1750849"/>
                  </a:lnTo>
                  <a:lnTo>
                    <a:pt x="245643" y="1717398"/>
                  </a:lnTo>
                  <a:lnTo>
                    <a:pt x="217625" y="1682704"/>
                  </a:lnTo>
                  <a:lnTo>
                    <a:pt x="191081" y="1646813"/>
                  </a:lnTo>
                  <a:lnTo>
                    <a:pt x="166057" y="1609771"/>
                  </a:lnTo>
                  <a:lnTo>
                    <a:pt x="142598" y="1571624"/>
                  </a:lnTo>
                  <a:lnTo>
                    <a:pt x="120751" y="1532419"/>
                  </a:lnTo>
                  <a:lnTo>
                    <a:pt x="100562" y="1492200"/>
                  </a:lnTo>
                  <a:lnTo>
                    <a:pt x="82077" y="1451016"/>
                  </a:lnTo>
                  <a:lnTo>
                    <a:pt x="65342" y="1408911"/>
                  </a:lnTo>
                  <a:lnTo>
                    <a:pt x="50404" y="1365931"/>
                  </a:lnTo>
                  <a:lnTo>
                    <a:pt x="37307" y="1322123"/>
                  </a:lnTo>
                  <a:lnTo>
                    <a:pt x="26099" y="1277533"/>
                  </a:lnTo>
                  <a:lnTo>
                    <a:pt x="16826" y="1232207"/>
                  </a:lnTo>
                  <a:lnTo>
                    <a:pt x="9533" y="1186191"/>
                  </a:lnTo>
                  <a:lnTo>
                    <a:pt x="4267" y="1139531"/>
                  </a:lnTo>
                  <a:lnTo>
                    <a:pt x="1073" y="1092273"/>
                  </a:lnTo>
                  <a:lnTo>
                    <a:pt x="0" y="1044463"/>
                  </a:lnTo>
                  <a:lnTo>
                    <a:pt x="1074" y="996654"/>
                  </a:lnTo>
                  <a:lnTo>
                    <a:pt x="4268" y="949396"/>
                  </a:lnTo>
                  <a:lnTo>
                    <a:pt x="9534" y="902735"/>
                  </a:lnTo>
                  <a:lnTo>
                    <a:pt x="16827" y="856719"/>
                  </a:lnTo>
                  <a:lnTo>
                    <a:pt x="26101" y="811393"/>
                  </a:lnTo>
                  <a:lnTo>
                    <a:pt x="37309" y="766803"/>
                  </a:lnTo>
                  <a:lnTo>
                    <a:pt x="50405" y="722995"/>
                  </a:lnTo>
                  <a:lnTo>
                    <a:pt x="65344" y="680015"/>
                  </a:lnTo>
                  <a:lnTo>
                    <a:pt x="82079" y="637910"/>
                  </a:lnTo>
                  <a:lnTo>
                    <a:pt x="100564" y="596725"/>
                  </a:lnTo>
                  <a:lnTo>
                    <a:pt x="120753" y="556507"/>
                  </a:lnTo>
                  <a:lnTo>
                    <a:pt x="142600" y="517302"/>
                  </a:lnTo>
                  <a:lnTo>
                    <a:pt x="166059" y="479155"/>
                  </a:lnTo>
                  <a:lnTo>
                    <a:pt x="191083" y="442113"/>
                  </a:lnTo>
                  <a:lnTo>
                    <a:pt x="217627" y="406222"/>
                  </a:lnTo>
                  <a:lnTo>
                    <a:pt x="245645" y="371528"/>
                  </a:lnTo>
                  <a:lnTo>
                    <a:pt x="275090" y="338077"/>
                  </a:lnTo>
                  <a:lnTo>
                    <a:pt x="305917" y="305915"/>
                  </a:lnTo>
                  <a:lnTo>
                    <a:pt x="338079" y="275089"/>
                  </a:lnTo>
                  <a:lnTo>
                    <a:pt x="371530" y="245644"/>
                  </a:lnTo>
                  <a:lnTo>
                    <a:pt x="406224" y="217626"/>
                  </a:lnTo>
                  <a:lnTo>
                    <a:pt x="442115" y="191082"/>
                  </a:lnTo>
                  <a:lnTo>
                    <a:pt x="479157" y="166057"/>
                  </a:lnTo>
                  <a:lnTo>
                    <a:pt x="517304" y="142599"/>
                  </a:lnTo>
                  <a:lnTo>
                    <a:pt x="556509" y="120752"/>
                  </a:lnTo>
                  <a:lnTo>
                    <a:pt x="596727" y="100563"/>
                  </a:lnTo>
                  <a:lnTo>
                    <a:pt x="637912" y="82078"/>
                  </a:lnTo>
                  <a:lnTo>
                    <a:pt x="680017" y="65343"/>
                  </a:lnTo>
                  <a:lnTo>
                    <a:pt x="722997" y="50405"/>
                  </a:lnTo>
                  <a:lnTo>
                    <a:pt x="766805" y="37308"/>
                  </a:lnTo>
                  <a:lnTo>
                    <a:pt x="811395" y="26101"/>
                  </a:lnTo>
                  <a:lnTo>
                    <a:pt x="856721" y="16827"/>
                  </a:lnTo>
                  <a:lnTo>
                    <a:pt x="902736" y="9534"/>
                  </a:lnTo>
                  <a:lnTo>
                    <a:pt x="949396" y="4268"/>
                  </a:lnTo>
                  <a:lnTo>
                    <a:pt x="996653" y="1074"/>
                  </a:lnTo>
                  <a:lnTo>
                    <a:pt x="1044462" y="0"/>
                  </a:lnTo>
                  <a:lnTo>
                    <a:pt x="1092270" y="1074"/>
                  </a:lnTo>
                  <a:lnTo>
                    <a:pt x="1139528" y="4268"/>
                  </a:lnTo>
                  <a:lnTo>
                    <a:pt x="1186189" y="9534"/>
                  </a:lnTo>
                  <a:lnTo>
                    <a:pt x="1232206" y="16827"/>
                  </a:lnTo>
                  <a:lnTo>
                    <a:pt x="1277532" y="26101"/>
                  </a:lnTo>
                  <a:lnTo>
                    <a:pt x="1322122" y="37309"/>
                  </a:lnTo>
                  <a:lnTo>
                    <a:pt x="1365930" y="50405"/>
                  </a:lnTo>
                  <a:lnTo>
                    <a:pt x="1408910" y="65344"/>
                  </a:lnTo>
                  <a:lnTo>
                    <a:pt x="1451015" y="82079"/>
                  </a:lnTo>
                  <a:lnTo>
                    <a:pt x="1492200" y="100564"/>
                  </a:lnTo>
                  <a:lnTo>
                    <a:pt x="1532418" y="120753"/>
                  </a:lnTo>
                  <a:lnTo>
                    <a:pt x="1571623" y="142600"/>
                  </a:lnTo>
                  <a:lnTo>
                    <a:pt x="1609770" y="166059"/>
                  </a:lnTo>
                  <a:lnTo>
                    <a:pt x="1646812" y="191083"/>
                  </a:lnTo>
                  <a:lnTo>
                    <a:pt x="1682703" y="217627"/>
                  </a:lnTo>
                  <a:lnTo>
                    <a:pt x="1717397" y="245645"/>
                  </a:lnTo>
                  <a:lnTo>
                    <a:pt x="1750848" y="275090"/>
                  </a:lnTo>
                  <a:lnTo>
                    <a:pt x="1783010" y="305916"/>
                  </a:lnTo>
                  <a:lnTo>
                    <a:pt x="1813836" y="338078"/>
                  </a:lnTo>
                  <a:lnTo>
                    <a:pt x="1843281" y="371529"/>
                  </a:lnTo>
                  <a:lnTo>
                    <a:pt x="1871299" y="406223"/>
                  </a:lnTo>
                  <a:lnTo>
                    <a:pt x="1897843" y="442114"/>
                  </a:lnTo>
                  <a:lnTo>
                    <a:pt x="1922867" y="479156"/>
                  </a:lnTo>
                  <a:lnTo>
                    <a:pt x="1946326" y="517303"/>
                  </a:lnTo>
                  <a:lnTo>
                    <a:pt x="1968173" y="556509"/>
                  </a:lnTo>
                  <a:lnTo>
                    <a:pt x="1988362" y="596727"/>
                  </a:lnTo>
                  <a:lnTo>
                    <a:pt x="2006847" y="637912"/>
                  </a:lnTo>
                  <a:lnTo>
                    <a:pt x="2023582" y="680017"/>
                  </a:lnTo>
                  <a:lnTo>
                    <a:pt x="2038520" y="722996"/>
                  </a:lnTo>
                  <a:lnTo>
                    <a:pt x="2051617" y="766804"/>
                  </a:lnTo>
                  <a:lnTo>
                    <a:pt x="2062825" y="811394"/>
                  </a:lnTo>
                  <a:lnTo>
                    <a:pt x="2072098" y="856720"/>
                  </a:lnTo>
                  <a:lnTo>
                    <a:pt x="2079391" y="902737"/>
                  </a:lnTo>
                  <a:lnTo>
                    <a:pt x="2084658" y="949397"/>
                  </a:lnTo>
                  <a:lnTo>
                    <a:pt x="2087851" y="996654"/>
                  </a:lnTo>
                  <a:lnTo>
                    <a:pt x="2088926" y="1044464"/>
                  </a:lnTo>
                  <a:lnTo>
                    <a:pt x="2087851" y="1092274"/>
                  </a:lnTo>
                  <a:lnTo>
                    <a:pt x="2084657" y="1139532"/>
                  </a:lnTo>
                  <a:lnTo>
                    <a:pt x="2079391" y="1186192"/>
                  </a:lnTo>
                  <a:lnTo>
                    <a:pt x="2072098" y="1232208"/>
                  </a:lnTo>
                  <a:lnTo>
                    <a:pt x="2062824" y="1277534"/>
                  </a:lnTo>
                  <a:lnTo>
                    <a:pt x="2051616" y="1322124"/>
                  </a:lnTo>
                  <a:lnTo>
                    <a:pt x="2038520" y="1365932"/>
                  </a:lnTo>
                  <a:lnTo>
                    <a:pt x="2023581" y="1408911"/>
                  </a:lnTo>
                  <a:lnTo>
                    <a:pt x="2006846" y="1451017"/>
                  </a:lnTo>
                  <a:lnTo>
                    <a:pt x="1988361" y="1492201"/>
                  </a:lnTo>
                  <a:lnTo>
                    <a:pt x="1968172" y="1532419"/>
                  </a:lnTo>
                  <a:lnTo>
                    <a:pt x="1946325" y="1571625"/>
                  </a:lnTo>
                  <a:lnTo>
                    <a:pt x="1922867" y="1609772"/>
                  </a:lnTo>
                  <a:lnTo>
                    <a:pt x="1897842" y="1646814"/>
                  </a:lnTo>
                  <a:lnTo>
                    <a:pt x="1871298" y="1682705"/>
                  </a:lnTo>
                  <a:lnTo>
                    <a:pt x="1843280" y="1717399"/>
                  </a:lnTo>
                  <a:lnTo>
                    <a:pt x="1813835" y="1750850"/>
                  </a:lnTo>
                  <a:lnTo>
                    <a:pt x="1783009" y="1783011"/>
                  </a:lnTo>
                  <a:lnTo>
                    <a:pt x="1750847" y="1813838"/>
                  </a:lnTo>
                  <a:lnTo>
                    <a:pt x="1717396" y="1843283"/>
                  </a:lnTo>
                  <a:lnTo>
                    <a:pt x="1682702" y="1871301"/>
                  </a:lnTo>
                  <a:lnTo>
                    <a:pt x="1646811" y="1897845"/>
                  </a:lnTo>
                  <a:lnTo>
                    <a:pt x="1609769" y="1922869"/>
                  </a:lnTo>
                  <a:lnTo>
                    <a:pt x="1571622" y="1946328"/>
                  </a:lnTo>
                  <a:lnTo>
                    <a:pt x="1532416" y="1968175"/>
                  </a:lnTo>
                  <a:lnTo>
                    <a:pt x="1492198" y="1988364"/>
                  </a:lnTo>
                  <a:lnTo>
                    <a:pt x="1451013" y="2006849"/>
                  </a:lnTo>
                  <a:lnTo>
                    <a:pt x="1408908" y="2023583"/>
                  </a:lnTo>
                  <a:lnTo>
                    <a:pt x="1365929" y="2038522"/>
                  </a:lnTo>
                  <a:lnTo>
                    <a:pt x="1322121" y="2051618"/>
                  </a:lnTo>
                  <a:lnTo>
                    <a:pt x="1277531" y="2062826"/>
                  </a:lnTo>
                  <a:lnTo>
                    <a:pt x="1232204" y="2072100"/>
                  </a:lnTo>
                  <a:lnTo>
                    <a:pt x="1186188" y="2079393"/>
                  </a:lnTo>
                  <a:lnTo>
                    <a:pt x="1139528" y="2084659"/>
                  </a:lnTo>
                  <a:lnTo>
                    <a:pt x="1092269" y="2087853"/>
                  </a:lnTo>
                  <a:lnTo>
                    <a:pt x="1044462" y="2088927"/>
                  </a:lnTo>
                  <a:close/>
                </a:path>
              </a:pathLst>
            </a:custGeom>
            <a:solidFill>
              <a:srgbClr val="DFC9F2"/>
            </a:solidFill>
          </p:spPr>
          <p:txBody>
            <a:bodyPr wrap="square" lIns="0" tIns="0" rIns="0" bIns="0" rtlCol="0"/>
            <a:lstStyle/>
            <a:p/>
          </p:txBody>
        </p:sp>
        <p:sp>
          <p:nvSpPr>
            <p:cNvPr id="8" name="object 8"/>
            <p:cNvSpPr/>
            <p:nvPr/>
          </p:nvSpPr>
          <p:spPr>
            <a:xfrm>
              <a:off x="1978060" y="3564785"/>
              <a:ext cx="482600" cy="478790"/>
            </a:xfrm>
            <a:custGeom>
              <a:rect l="l" t="t" r="r" b="b"/>
              <a:pathLst>
                <a:path w="482600" h="478789">
                  <a:moveTo>
                    <a:pt x="245558" y="478630"/>
                  </a:moveTo>
                  <a:lnTo>
                    <a:pt x="197237" y="473871"/>
                  </a:lnTo>
                  <a:lnTo>
                    <a:pt x="151692" y="460138"/>
                  </a:lnTo>
                  <a:lnTo>
                    <a:pt x="110052" y="438246"/>
                  </a:lnTo>
                  <a:lnTo>
                    <a:pt x="73448" y="409011"/>
                  </a:lnTo>
                  <a:lnTo>
                    <a:pt x="43010" y="373250"/>
                  </a:lnTo>
                  <a:lnTo>
                    <a:pt x="19869" y="331778"/>
                  </a:lnTo>
                  <a:lnTo>
                    <a:pt x="5155" y="285410"/>
                  </a:lnTo>
                  <a:lnTo>
                    <a:pt x="0" y="234964"/>
                  </a:lnTo>
                  <a:lnTo>
                    <a:pt x="5155" y="187390"/>
                  </a:lnTo>
                  <a:lnTo>
                    <a:pt x="19869" y="143181"/>
                  </a:lnTo>
                  <a:lnTo>
                    <a:pt x="43010" y="103255"/>
                  </a:lnTo>
                  <a:lnTo>
                    <a:pt x="73448" y="68531"/>
                  </a:lnTo>
                  <a:lnTo>
                    <a:pt x="110052" y="39925"/>
                  </a:lnTo>
                  <a:lnTo>
                    <a:pt x="151692" y="18356"/>
                  </a:lnTo>
                  <a:lnTo>
                    <a:pt x="197237" y="4742"/>
                  </a:lnTo>
                  <a:lnTo>
                    <a:pt x="245558" y="0"/>
                  </a:lnTo>
                  <a:lnTo>
                    <a:pt x="283515" y="3127"/>
                  </a:lnTo>
                  <a:lnTo>
                    <a:pt x="319006" y="11965"/>
                  </a:lnTo>
                  <a:lnTo>
                    <a:pt x="352852" y="25699"/>
                  </a:lnTo>
                  <a:lnTo>
                    <a:pt x="385876" y="43511"/>
                  </a:lnTo>
                  <a:lnTo>
                    <a:pt x="350797" y="78321"/>
                  </a:lnTo>
                  <a:lnTo>
                    <a:pt x="245558" y="78321"/>
                  </a:lnTo>
                  <a:lnTo>
                    <a:pt x="202764" y="83881"/>
                  </a:lnTo>
                  <a:lnTo>
                    <a:pt x="163380" y="99593"/>
                  </a:lnTo>
                  <a:lnTo>
                    <a:pt x="129356" y="124008"/>
                  </a:lnTo>
                  <a:lnTo>
                    <a:pt x="102640" y="155675"/>
                  </a:lnTo>
                  <a:lnTo>
                    <a:pt x="85182" y="193144"/>
                  </a:lnTo>
                  <a:lnTo>
                    <a:pt x="78929" y="234964"/>
                  </a:lnTo>
                  <a:lnTo>
                    <a:pt x="85182" y="280450"/>
                  </a:lnTo>
                  <a:lnTo>
                    <a:pt x="102640" y="320376"/>
                  </a:lnTo>
                  <a:lnTo>
                    <a:pt x="129356" y="353534"/>
                  </a:lnTo>
                  <a:lnTo>
                    <a:pt x="163380" y="378714"/>
                  </a:lnTo>
                  <a:lnTo>
                    <a:pt x="202764" y="394709"/>
                  </a:lnTo>
                  <a:lnTo>
                    <a:pt x="245558" y="400309"/>
                  </a:lnTo>
                  <a:lnTo>
                    <a:pt x="420298" y="400309"/>
                  </a:lnTo>
                  <a:lnTo>
                    <a:pt x="413282" y="409011"/>
                  </a:lnTo>
                  <a:lnTo>
                    <a:pt x="378288" y="438246"/>
                  </a:lnTo>
                  <a:lnTo>
                    <a:pt x="338053" y="460138"/>
                  </a:lnTo>
                  <a:lnTo>
                    <a:pt x="293501" y="473871"/>
                  </a:lnTo>
                  <a:lnTo>
                    <a:pt x="245558" y="478630"/>
                  </a:lnTo>
                  <a:close/>
                </a:path>
                <a:path w="482600" h="478789">
                  <a:moveTo>
                    <a:pt x="333257" y="95725"/>
                  </a:moveTo>
                  <a:lnTo>
                    <a:pt x="312154" y="89335"/>
                  </a:lnTo>
                  <a:lnTo>
                    <a:pt x="289407" y="83760"/>
                  </a:lnTo>
                  <a:lnTo>
                    <a:pt x="266660" y="79816"/>
                  </a:lnTo>
                  <a:lnTo>
                    <a:pt x="245558" y="78321"/>
                  </a:lnTo>
                  <a:lnTo>
                    <a:pt x="350797" y="78321"/>
                  </a:lnTo>
                  <a:lnTo>
                    <a:pt x="333257" y="95725"/>
                  </a:lnTo>
                  <a:close/>
                </a:path>
                <a:path w="482600" h="478789">
                  <a:moveTo>
                    <a:pt x="420298" y="400309"/>
                  </a:moveTo>
                  <a:lnTo>
                    <a:pt x="245558" y="400309"/>
                  </a:lnTo>
                  <a:lnTo>
                    <a:pt x="288352" y="394709"/>
                  </a:lnTo>
                  <a:lnTo>
                    <a:pt x="327735" y="378714"/>
                  </a:lnTo>
                  <a:lnTo>
                    <a:pt x="361759" y="353534"/>
                  </a:lnTo>
                  <a:lnTo>
                    <a:pt x="388475" y="320376"/>
                  </a:lnTo>
                  <a:lnTo>
                    <a:pt x="405934" y="280450"/>
                  </a:lnTo>
                  <a:lnTo>
                    <a:pt x="412186" y="234964"/>
                  </a:lnTo>
                  <a:lnTo>
                    <a:pt x="410542" y="215383"/>
                  </a:lnTo>
                  <a:lnTo>
                    <a:pt x="405609" y="195803"/>
                  </a:lnTo>
                  <a:lnTo>
                    <a:pt x="397387" y="176223"/>
                  </a:lnTo>
                  <a:lnTo>
                    <a:pt x="385876" y="156642"/>
                  </a:lnTo>
                  <a:lnTo>
                    <a:pt x="438496" y="95725"/>
                  </a:lnTo>
                  <a:lnTo>
                    <a:pt x="456447" y="128495"/>
                  </a:lnTo>
                  <a:lnTo>
                    <a:pt x="470287" y="162081"/>
                  </a:lnTo>
                  <a:lnTo>
                    <a:pt x="479194" y="197299"/>
                  </a:lnTo>
                  <a:lnTo>
                    <a:pt x="482346" y="234964"/>
                  </a:lnTo>
                  <a:lnTo>
                    <a:pt x="477567" y="285410"/>
                  </a:lnTo>
                  <a:lnTo>
                    <a:pt x="463847" y="331778"/>
                  </a:lnTo>
                  <a:lnTo>
                    <a:pt x="442110" y="373250"/>
                  </a:lnTo>
                  <a:lnTo>
                    <a:pt x="420298" y="400309"/>
                  </a:lnTo>
                  <a:close/>
                </a:path>
              </a:pathLst>
            </a:custGeom>
            <a:solidFill>
              <a:srgbClr val="AF79DE"/>
            </a:solidFill>
          </p:spPr>
          <p:txBody>
            <a:bodyPr wrap="square" lIns="0" tIns="0" rIns="0" bIns="0" rtlCol="0"/>
            <a:lstStyle/>
            <a:p/>
          </p:txBody>
        </p:sp>
        <p:pic>
          <p:nvPicPr>
            <p:cNvPr id="9" name="object 9"/>
            <p:cNvPicPr/>
            <p:nvPr/>
          </p:nvPicPr>
          <p:blipFill>
            <a:blip r:embed="rId2"/>
            <a:stretch>
              <a:fillRect/>
            </a:stretch>
          </p:blipFill>
          <p:spPr>
            <a:xfrm>
              <a:off x="2147414" y="3730519"/>
              <a:ext cx="154590" cy="147256"/>
            </a:xfrm>
            <a:prstGeom prst="rect">
              <a:avLst/>
            </a:prstGeom>
          </p:spPr>
        </p:pic>
        <p:sp>
          <p:nvSpPr>
            <p:cNvPr id="10" name="object 10"/>
            <p:cNvSpPr/>
            <p:nvPr/>
          </p:nvSpPr>
          <p:spPr>
            <a:xfrm>
              <a:off x="1797646" y="3303422"/>
              <a:ext cx="931544" cy="924560"/>
            </a:xfrm>
            <a:custGeom>
              <a:rect l="l" t="t" r="r" b="b"/>
              <a:pathLst>
                <a:path w="931544" h="924560">
                  <a:moveTo>
                    <a:pt x="854202" y="496366"/>
                  </a:moveTo>
                  <a:lnTo>
                    <a:pt x="851065" y="445033"/>
                  </a:lnTo>
                  <a:lnTo>
                    <a:pt x="841654" y="395808"/>
                  </a:lnTo>
                  <a:lnTo>
                    <a:pt x="825969" y="348665"/>
                  </a:lnTo>
                  <a:lnTo>
                    <a:pt x="803998" y="303618"/>
                  </a:lnTo>
                  <a:lnTo>
                    <a:pt x="775754" y="260667"/>
                  </a:lnTo>
                  <a:lnTo>
                    <a:pt x="714743" y="269392"/>
                  </a:lnTo>
                  <a:lnTo>
                    <a:pt x="697306" y="278130"/>
                  </a:lnTo>
                  <a:lnTo>
                    <a:pt x="725551" y="316750"/>
                  </a:lnTo>
                  <a:lnTo>
                    <a:pt x="747522" y="358724"/>
                  </a:lnTo>
                  <a:lnTo>
                    <a:pt x="763206" y="403199"/>
                  </a:lnTo>
                  <a:lnTo>
                    <a:pt x="772617" y="449364"/>
                  </a:lnTo>
                  <a:lnTo>
                    <a:pt x="775754" y="496366"/>
                  </a:lnTo>
                  <a:lnTo>
                    <a:pt x="772553" y="545414"/>
                  </a:lnTo>
                  <a:lnTo>
                    <a:pt x="763244" y="591947"/>
                  </a:lnTo>
                  <a:lnTo>
                    <a:pt x="748245" y="635635"/>
                  </a:lnTo>
                  <a:lnTo>
                    <a:pt x="727976" y="676135"/>
                  </a:lnTo>
                  <a:lnTo>
                    <a:pt x="702868" y="713117"/>
                  </a:lnTo>
                  <a:lnTo>
                    <a:pt x="673341" y="746252"/>
                  </a:lnTo>
                  <a:lnTo>
                    <a:pt x="639813" y="775208"/>
                  </a:lnTo>
                  <a:lnTo>
                    <a:pt x="602716" y="799642"/>
                  </a:lnTo>
                  <a:lnTo>
                    <a:pt x="562483" y="819226"/>
                  </a:lnTo>
                  <a:lnTo>
                    <a:pt x="519518" y="833628"/>
                  </a:lnTo>
                  <a:lnTo>
                    <a:pt x="474243" y="842518"/>
                  </a:lnTo>
                  <a:lnTo>
                    <a:pt x="427101" y="845553"/>
                  </a:lnTo>
                  <a:lnTo>
                    <a:pt x="379958" y="842518"/>
                  </a:lnTo>
                  <a:lnTo>
                    <a:pt x="334695" y="833628"/>
                  </a:lnTo>
                  <a:lnTo>
                    <a:pt x="291731" y="819226"/>
                  </a:lnTo>
                  <a:lnTo>
                    <a:pt x="251485" y="799642"/>
                  </a:lnTo>
                  <a:lnTo>
                    <a:pt x="214388" y="775208"/>
                  </a:lnTo>
                  <a:lnTo>
                    <a:pt x="180860" y="746252"/>
                  </a:lnTo>
                  <a:lnTo>
                    <a:pt x="151333" y="713117"/>
                  </a:lnTo>
                  <a:lnTo>
                    <a:pt x="126225" y="676135"/>
                  </a:lnTo>
                  <a:lnTo>
                    <a:pt x="105956" y="635635"/>
                  </a:lnTo>
                  <a:lnTo>
                    <a:pt x="90957" y="591947"/>
                  </a:lnTo>
                  <a:lnTo>
                    <a:pt x="81648" y="545414"/>
                  </a:lnTo>
                  <a:lnTo>
                    <a:pt x="78447" y="496366"/>
                  </a:lnTo>
                  <a:lnTo>
                    <a:pt x="81648" y="449148"/>
                  </a:lnTo>
                  <a:lnTo>
                    <a:pt x="90957" y="403821"/>
                  </a:lnTo>
                  <a:lnTo>
                    <a:pt x="105956" y="360781"/>
                  </a:lnTo>
                  <a:lnTo>
                    <a:pt x="126225" y="320484"/>
                  </a:lnTo>
                  <a:lnTo>
                    <a:pt x="151333" y="283324"/>
                  </a:lnTo>
                  <a:lnTo>
                    <a:pt x="180860" y="249758"/>
                  </a:lnTo>
                  <a:lnTo>
                    <a:pt x="214388" y="220179"/>
                  </a:lnTo>
                  <a:lnTo>
                    <a:pt x="251485" y="195033"/>
                  </a:lnTo>
                  <a:lnTo>
                    <a:pt x="291731" y="174739"/>
                  </a:lnTo>
                  <a:lnTo>
                    <a:pt x="334695" y="159715"/>
                  </a:lnTo>
                  <a:lnTo>
                    <a:pt x="379958" y="150380"/>
                  </a:lnTo>
                  <a:lnTo>
                    <a:pt x="427101" y="147180"/>
                  </a:lnTo>
                  <a:lnTo>
                    <a:pt x="474027" y="151168"/>
                  </a:lnTo>
                  <a:lnTo>
                    <a:pt x="520128" y="162267"/>
                  </a:lnTo>
                  <a:lnTo>
                    <a:pt x="564540" y="179235"/>
                  </a:lnTo>
                  <a:lnTo>
                    <a:pt x="606450" y="200812"/>
                  </a:lnTo>
                  <a:lnTo>
                    <a:pt x="645007" y="225755"/>
                  </a:lnTo>
                  <a:lnTo>
                    <a:pt x="662444" y="208292"/>
                  </a:lnTo>
                  <a:lnTo>
                    <a:pt x="662444" y="147180"/>
                  </a:lnTo>
                  <a:lnTo>
                    <a:pt x="619556" y="123164"/>
                  </a:lnTo>
                  <a:lnTo>
                    <a:pt x="574586" y="103746"/>
                  </a:lnTo>
                  <a:lnTo>
                    <a:pt x="527519" y="89357"/>
                  </a:lnTo>
                  <a:lnTo>
                    <a:pt x="478358" y="80416"/>
                  </a:lnTo>
                  <a:lnTo>
                    <a:pt x="427101" y="77343"/>
                  </a:lnTo>
                  <a:lnTo>
                    <a:pt x="377393" y="80225"/>
                  </a:lnTo>
                  <a:lnTo>
                    <a:pt x="329349" y="88646"/>
                  </a:lnTo>
                  <a:lnTo>
                    <a:pt x="283273" y="102260"/>
                  </a:lnTo>
                  <a:lnTo>
                    <a:pt x="239509" y="120713"/>
                  </a:lnTo>
                  <a:lnTo>
                    <a:pt x="198374" y="143675"/>
                  </a:lnTo>
                  <a:lnTo>
                    <a:pt x="160197" y="170802"/>
                  </a:lnTo>
                  <a:lnTo>
                    <a:pt x="125298" y="201739"/>
                  </a:lnTo>
                  <a:lnTo>
                    <a:pt x="94005" y="236156"/>
                  </a:lnTo>
                  <a:lnTo>
                    <a:pt x="66624" y="273710"/>
                  </a:lnTo>
                  <a:lnTo>
                    <a:pt x="43510" y="314032"/>
                  </a:lnTo>
                  <a:lnTo>
                    <a:pt x="24955" y="356819"/>
                  </a:lnTo>
                  <a:lnTo>
                    <a:pt x="11315" y="401688"/>
                  </a:lnTo>
                  <a:lnTo>
                    <a:pt x="2882" y="448322"/>
                  </a:lnTo>
                  <a:lnTo>
                    <a:pt x="0" y="496366"/>
                  </a:lnTo>
                  <a:lnTo>
                    <a:pt x="2514" y="542886"/>
                  </a:lnTo>
                  <a:lnTo>
                    <a:pt x="9880" y="587971"/>
                  </a:lnTo>
                  <a:lnTo>
                    <a:pt x="21831" y="631367"/>
                  </a:lnTo>
                  <a:lnTo>
                    <a:pt x="38100" y="672795"/>
                  </a:lnTo>
                  <a:lnTo>
                    <a:pt x="58432" y="712025"/>
                  </a:lnTo>
                  <a:lnTo>
                    <a:pt x="82562" y="748753"/>
                  </a:lnTo>
                  <a:lnTo>
                    <a:pt x="110223" y="782751"/>
                  </a:lnTo>
                  <a:lnTo>
                    <a:pt x="141160" y="813727"/>
                  </a:lnTo>
                  <a:lnTo>
                    <a:pt x="175094" y="841425"/>
                  </a:lnTo>
                  <a:lnTo>
                    <a:pt x="211772" y="865593"/>
                  </a:lnTo>
                  <a:lnTo>
                    <a:pt x="250939" y="885964"/>
                  </a:lnTo>
                  <a:lnTo>
                    <a:pt x="292315" y="902258"/>
                  </a:lnTo>
                  <a:lnTo>
                    <a:pt x="335648" y="914222"/>
                  </a:lnTo>
                  <a:lnTo>
                    <a:pt x="380657" y="921600"/>
                  </a:lnTo>
                  <a:lnTo>
                    <a:pt x="427101" y="924115"/>
                  </a:lnTo>
                  <a:lnTo>
                    <a:pt x="473544" y="921600"/>
                  </a:lnTo>
                  <a:lnTo>
                    <a:pt x="518566" y="914222"/>
                  </a:lnTo>
                  <a:lnTo>
                    <a:pt x="561898" y="902258"/>
                  </a:lnTo>
                  <a:lnTo>
                    <a:pt x="603275" y="885964"/>
                  </a:lnTo>
                  <a:lnTo>
                    <a:pt x="642429" y="865593"/>
                  </a:lnTo>
                  <a:lnTo>
                    <a:pt x="679107" y="841425"/>
                  </a:lnTo>
                  <a:lnTo>
                    <a:pt x="713054" y="813727"/>
                  </a:lnTo>
                  <a:lnTo>
                    <a:pt x="743978" y="782751"/>
                  </a:lnTo>
                  <a:lnTo>
                    <a:pt x="771639" y="748753"/>
                  </a:lnTo>
                  <a:lnTo>
                    <a:pt x="795769" y="712025"/>
                  </a:lnTo>
                  <a:lnTo>
                    <a:pt x="816102" y="672795"/>
                  </a:lnTo>
                  <a:lnTo>
                    <a:pt x="832383" y="631367"/>
                  </a:lnTo>
                  <a:lnTo>
                    <a:pt x="844334" y="587971"/>
                  </a:lnTo>
                  <a:lnTo>
                    <a:pt x="851687" y="542886"/>
                  </a:lnTo>
                  <a:lnTo>
                    <a:pt x="854202" y="496366"/>
                  </a:lnTo>
                  <a:close/>
                </a:path>
                <a:path w="931544" h="924560">
                  <a:moveTo>
                    <a:pt x="931456" y="110451"/>
                  </a:moveTo>
                  <a:lnTo>
                    <a:pt x="809967" y="110451"/>
                  </a:lnTo>
                  <a:lnTo>
                    <a:pt x="817333" y="0"/>
                  </a:lnTo>
                  <a:lnTo>
                    <a:pt x="747382" y="58902"/>
                  </a:lnTo>
                  <a:lnTo>
                    <a:pt x="688479" y="128854"/>
                  </a:lnTo>
                  <a:lnTo>
                    <a:pt x="681113" y="217220"/>
                  </a:lnTo>
                  <a:lnTo>
                    <a:pt x="574357" y="331343"/>
                  </a:lnTo>
                  <a:lnTo>
                    <a:pt x="478637" y="427062"/>
                  </a:lnTo>
                  <a:lnTo>
                    <a:pt x="427101" y="497014"/>
                  </a:lnTo>
                  <a:lnTo>
                    <a:pt x="497052" y="452843"/>
                  </a:lnTo>
                  <a:lnTo>
                    <a:pt x="706894" y="242989"/>
                  </a:lnTo>
                  <a:lnTo>
                    <a:pt x="802601" y="242989"/>
                  </a:lnTo>
                  <a:lnTo>
                    <a:pt x="861504" y="173037"/>
                  </a:lnTo>
                  <a:lnTo>
                    <a:pt x="931456" y="110451"/>
                  </a:lnTo>
                  <a:close/>
                </a:path>
              </a:pathLst>
            </a:custGeom>
            <a:solidFill>
              <a:srgbClr val="AF79DE"/>
            </a:solidFill>
          </p:spPr>
          <p:txBody>
            <a:bodyPr wrap="square" lIns="0" tIns="0" rIns="0" bIns="0" rtlCol="0"/>
            <a:lstStyle/>
            <a:p/>
          </p:txBody>
        </p:sp>
      </p:grpSp>
      <p:pic>
        <p:nvPicPr>
          <p:cNvPr id="11" name="object 11"/>
          <p:cNvPicPr/>
          <p:nvPr/>
        </p:nvPicPr>
        <p:blipFill>
          <a:blip r:embed="rId3"/>
          <a:stretch>
            <a:fillRect/>
          </a:stretch>
        </p:blipFill>
        <p:spPr>
          <a:xfrm>
            <a:off x="454963" y="331167"/>
            <a:ext cx="84147" cy="84146"/>
          </a:xfrm>
          <a:prstGeom prst="rect">
            <a:avLst/>
          </a:prstGeom>
        </p:spPr>
      </p:pic>
      <p:grpSp>
        <p:nvGrpSpPr>
          <p:cNvPr id="12" name="object 12"/>
          <p:cNvGrpSpPr/>
          <p:nvPr/>
        </p:nvGrpSpPr>
        <p:grpSpPr>
          <a:xfrm>
            <a:off x="454963" y="337742"/>
            <a:ext cx="515620" cy="433705"/>
            <a:chOff x="454963" y="337742"/>
            <a:chExt cx="515620" cy="433705"/>
          </a:xfrm>
        </p:grpSpPr>
        <p:pic>
          <p:nvPicPr>
            <p:cNvPr id="13" name="object 13"/>
            <p:cNvPicPr/>
            <p:nvPr/>
          </p:nvPicPr>
          <p:blipFill>
            <a:blip r:embed="rId4"/>
            <a:stretch>
              <a:fillRect/>
            </a:stretch>
          </p:blipFill>
          <p:spPr>
            <a:xfrm>
              <a:off x="689124" y="339459"/>
              <a:ext cx="74704" cy="74703"/>
            </a:xfrm>
            <a:prstGeom prst="rect">
              <a:avLst/>
            </a:prstGeom>
          </p:spPr>
        </p:pic>
        <p:pic>
          <p:nvPicPr>
            <p:cNvPr id="14" name="object 14"/>
            <p:cNvPicPr/>
            <p:nvPr/>
          </p:nvPicPr>
          <p:blipFill>
            <a:blip r:embed="rId5"/>
            <a:stretch>
              <a:fillRect/>
            </a:stretch>
          </p:blipFill>
          <p:spPr>
            <a:xfrm>
              <a:off x="575049" y="337742"/>
              <a:ext cx="78137" cy="78136"/>
            </a:xfrm>
            <a:prstGeom prst="rect">
              <a:avLst/>
            </a:prstGeom>
          </p:spPr>
        </p:pic>
        <p:pic>
          <p:nvPicPr>
            <p:cNvPr id="15" name="object 15"/>
            <p:cNvPicPr/>
            <p:nvPr/>
          </p:nvPicPr>
          <p:blipFill>
            <a:blip r:embed="rId6"/>
            <a:stretch>
              <a:fillRect/>
            </a:stretch>
          </p:blipFill>
          <p:spPr>
            <a:xfrm>
              <a:off x="799767" y="348429"/>
              <a:ext cx="69238" cy="69237"/>
            </a:xfrm>
            <a:prstGeom prst="rect">
              <a:avLst/>
            </a:prstGeom>
          </p:spPr>
        </p:pic>
        <p:pic>
          <p:nvPicPr>
            <p:cNvPr id="16" name="object 16"/>
            <p:cNvPicPr/>
            <p:nvPr/>
          </p:nvPicPr>
          <p:blipFill>
            <a:blip r:embed="rId7"/>
            <a:stretch>
              <a:fillRect/>
            </a:stretch>
          </p:blipFill>
          <p:spPr>
            <a:xfrm>
              <a:off x="904944" y="344296"/>
              <a:ext cx="65594" cy="65593"/>
            </a:xfrm>
            <a:prstGeom prst="rect">
              <a:avLst/>
            </a:prstGeom>
          </p:spPr>
        </p:pic>
        <p:pic>
          <p:nvPicPr>
            <p:cNvPr id="17" name="object 17"/>
            <p:cNvPicPr/>
            <p:nvPr/>
          </p:nvPicPr>
          <p:blipFill>
            <a:blip r:embed="rId8"/>
            <a:stretch>
              <a:fillRect/>
            </a:stretch>
          </p:blipFill>
          <p:spPr>
            <a:xfrm>
              <a:off x="454963" y="448941"/>
              <a:ext cx="84147" cy="84146"/>
            </a:xfrm>
            <a:prstGeom prst="rect">
              <a:avLst/>
            </a:prstGeom>
          </p:spPr>
        </p:pic>
        <p:pic>
          <p:nvPicPr>
            <p:cNvPr id="18" name="object 18"/>
            <p:cNvPicPr/>
            <p:nvPr/>
          </p:nvPicPr>
          <p:blipFill>
            <a:blip r:embed="rId5"/>
            <a:stretch>
              <a:fillRect/>
            </a:stretch>
          </p:blipFill>
          <p:spPr>
            <a:xfrm>
              <a:off x="575049" y="455516"/>
              <a:ext cx="78137" cy="78136"/>
            </a:xfrm>
            <a:prstGeom prst="rect">
              <a:avLst/>
            </a:prstGeom>
          </p:spPr>
        </p:pic>
        <p:pic>
          <p:nvPicPr>
            <p:cNvPr id="19" name="object 19"/>
            <p:cNvPicPr/>
            <p:nvPr/>
          </p:nvPicPr>
          <p:blipFill>
            <a:blip r:embed="rId4"/>
            <a:stretch>
              <a:fillRect/>
            </a:stretch>
          </p:blipFill>
          <p:spPr>
            <a:xfrm>
              <a:off x="689124" y="457232"/>
              <a:ext cx="74703" cy="74704"/>
            </a:xfrm>
            <a:prstGeom prst="rect">
              <a:avLst/>
            </a:prstGeom>
          </p:spPr>
        </p:pic>
        <p:pic>
          <p:nvPicPr>
            <p:cNvPr id="20" name="object 20"/>
            <p:cNvPicPr/>
            <p:nvPr/>
          </p:nvPicPr>
          <p:blipFill>
            <a:blip r:embed="rId9"/>
            <a:stretch>
              <a:fillRect/>
            </a:stretch>
          </p:blipFill>
          <p:spPr>
            <a:xfrm>
              <a:off x="799767" y="466202"/>
              <a:ext cx="69237" cy="69237"/>
            </a:xfrm>
            <a:prstGeom prst="rect">
              <a:avLst/>
            </a:prstGeom>
          </p:spPr>
        </p:pic>
        <p:pic>
          <p:nvPicPr>
            <p:cNvPr id="21" name="object 21"/>
            <p:cNvPicPr/>
            <p:nvPr/>
          </p:nvPicPr>
          <p:blipFill>
            <a:blip r:embed="rId7"/>
            <a:stretch>
              <a:fillRect/>
            </a:stretch>
          </p:blipFill>
          <p:spPr>
            <a:xfrm>
              <a:off x="904944" y="462069"/>
              <a:ext cx="65594" cy="65594"/>
            </a:xfrm>
            <a:prstGeom prst="rect">
              <a:avLst/>
            </a:prstGeom>
          </p:spPr>
        </p:pic>
        <p:pic>
          <p:nvPicPr>
            <p:cNvPr id="22" name="object 22"/>
            <p:cNvPicPr/>
            <p:nvPr/>
          </p:nvPicPr>
          <p:blipFill>
            <a:blip r:embed="rId8"/>
            <a:stretch>
              <a:fillRect/>
            </a:stretch>
          </p:blipFill>
          <p:spPr>
            <a:xfrm>
              <a:off x="454963" y="566714"/>
              <a:ext cx="84147" cy="84146"/>
            </a:xfrm>
            <a:prstGeom prst="rect">
              <a:avLst/>
            </a:prstGeom>
          </p:spPr>
        </p:pic>
        <p:pic>
          <p:nvPicPr>
            <p:cNvPr id="23" name="object 23"/>
            <p:cNvPicPr/>
            <p:nvPr/>
          </p:nvPicPr>
          <p:blipFill>
            <a:blip r:embed="rId10"/>
            <a:stretch>
              <a:fillRect/>
            </a:stretch>
          </p:blipFill>
          <p:spPr>
            <a:xfrm>
              <a:off x="575049" y="573290"/>
              <a:ext cx="78137" cy="78136"/>
            </a:xfrm>
            <a:prstGeom prst="rect">
              <a:avLst/>
            </a:prstGeom>
          </p:spPr>
        </p:pic>
        <p:pic>
          <p:nvPicPr>
            <p:cNvPr id="24" name="object 24"/>
            <p:cNvPicPr/>
            <p:nvPr/>
          </p:nvPicPr>
          <p:blipFill>
            <a:blip r:embed="rId11"/>
            <a:stretch>
              <a:fillRect/>
            </a:stretch>
          </p:blipFill>
          <p:spPr>
            <a:xfrm>
              <a:off x="689124" y="575006"/>
              <a:ext cx="74703" cy="74704"/>
            </a:xfrm>
            <a:prstGeom prst="rect">
              <a:avLst/>
            </a:prstGeom>
          </p:spPr>
        </p:pic>
        <p:pic>
          <p:nvPicPr>
            <p:cNvPr id="25" name="object 25"/>
            <p:cNvPicPr/>
            <p:nvPr/>
          </p:nvPicPr>
          <p:blipFill>
            <a:blip r:embed="rId7"/>
            <a:stretch>
              <a:fillRect/>
            </a:stretch>
          </p:blipFill>
          <p:spPr>
            <a:xfrm>
              <a:off x="904944" y="579843"/>
              <a:ext cx="65594" cy="65594"/>
            </a:xfrm>
            <a:prstGeom prst="rect">
              <a:avLst/>
            </a:prstGeom>
          </p:spPr>
        </p:pic>
        <p:pic>
          <p:nvPicPr>
            <p:cNvPr id="26" name="object 26"/>
            <p:cNvPicPr/>
            <p:nvPr/>
          </p:nvPicPr>
          <p:blipFill>
            <a:blip r:embed="rId9"/>
            <a:stretch>
              <a:fillRect/>
            </a:stretch>
          </p:blipFill>
          <p:spPr>
            <a:xfrm>
              <a:off x="799767" y="583976"/>
              <a:ext cx="69237" cy="69237"/>
            </a:xfrm>
            <a:prstGeom prst="rect">
              <a:avLst/>
            </a:prstGeom>
          </p:spPr>
        </p:pic>
        <p:pic>
          <p:nvPicPr>
            <p:cNvPr id="27" name="object 27"/>
            <p:cNvPicPr/>
            <p:nvPr/>
          </p:nvPicPr>
          <p:blipFill>
            <a:blip r:embed="rId3"/>
            <a:stretch>
              <a:fillRect/>
            </a:stretch>
          </p:blipFill>
          <p:spPr>
            <a:xfrm>
              <a:off x="454963" y="684488"/>
              <a:ext cx="84147" cy="84146"/>
            </a:xfrm>
            <a:prstGeom prst="rect">
              <a:avLst/>
            </a:prstGeom>
          </p:spPr>
        </p:pic>
        <p:pic>
          <p:nvPicPr>
            <p:cNvPr id="28" name="object 28"/>
            <p:cNvPicPr/>
            <p:nvPr/>
          </p:nvPicPr>
          <p:blipFill>
            <a:blip r:embed="rId10"/>
            <a:stretch>
              <a:fillRect/>
            </a:stretch>
          </p:blipFill>
          <p:spPr>
            <a:xfrm>
              <a:off x="575049" y="691063"/>
              <a:ext cx="78137" cy="78136"/>
            </a:xfrm>
            <a:prstGeom prst="rect">
              <a:avLst/>
            </a:prstGeom>
          </p:spPr>
        </p:pic>
        <p:pic>
          <p:nvPicPr>
            <p:cNvPr id="29" name="object 29"/>
            <p:cNvPicPr/>
            <p:nvPr/>
          </p:nvPicPr>
          <p:blipFill>
            <a:blip r:embed="rId4"/>
            <a:stretch>
              <a:fillRect/>
            </a:stretch>
          </p:blipFill>
          <p:spPr>
            <a:xfrm>
              <a:off x="689124" y="692780"/>
              <a:ext cx="74703" cy="74704"/>
            </a:xfrm>
            <a:prstGeom prst="rect">
              <a:avLst/>
            </a:prstGeom>
          </p:spPr>
        </p:pic>
        <p:pic>
          <p:nvPicPr>
            <p:cNvPr id="30" name="object 30"/>
            <p:cNvPicPr/>
            <p:nvPr/>
          </p:nvPicPr>
          <p:blipFill>
            <a:blip r:embed="rId6"/>
            <a:stretch>
              <a:fillRect/>
            </a:stretch>
          </p:blipFill>
          <p:spPr>
            <a:xfrm>
              <a:off x="799767" y="701750"/>
              <a:ext cx="69237" cy="69237"/>
            </a:xfrm>
            <a:prstGeom prst="rect">
              <a:avLst/>
            </a:prstGeom>
          </p:spPr>
        </p:pic>
        <p:pic>
          <p:nvPicPr>
            <p:cNvPr id="31" name="object 31"/>
            <p:cNvPicPr/>
            <p:nvPr/>
          </p:nvPicPr>
          <p:blipFill>
            <a:blip r:embed="rId7"/>
            <a:stretch>
              <a:fillRect/>
            </a:stretch>
          </p:blipFill>
          <p:spPr>
            <a:xfrm>
              <a:off x="904944" y="697617"/>
              <a:ext cx="65594" cy="65594"/>
            </a:xfrm>
            <a:prstGeom prst="rect">
              <a:avLst/>
            </a:prstGeom>
          </p:spPr>
        </p:pic>
      </p:grpSp>
      <p:sp>
        <p:nvSpPr>
          <p:cNvPr id="32" name="object 32"/>
          <p:cNvSpPr txBox="1">
            <a:spLocks noGrp="1"/>
          </p:cNvSpPr>
          <p:nvPr>
            <p:ph type="title"/>
          </p:nvPr>
        </p:nvSpPr>
        <p:spPr>
          <a:xfrm>
            <a:off x="1205967" y="320735"/>
            <a:ext cx="1549400" cy="482600"/>
          </a:xfrm>
          <a:prstGeom prst="rect">
            <a:avLst/>
          </a:prstGeom>
        </p:spPr>
        <p:txBody>
          <a:bodyPr vert="horz" wrap="square" lIns="0" tIns="12700" rIns="0" bIns="0" rtlCol="0">
            <a:spAutoFit/>
          </a:bodyPr>
          <a:lstStyle/>
          <a:p>
            <a:pPr marL="12700">
              <a:lnSpc>
                <a:spcPct val="100000"/>
              </a:lnSpc>
              <a:spcBef>
                <a:spcPts val="100"/>
              </a:spcBef>
            </a:pPr>
            <a:r>
              <a:rPr spc="-15"/>
              <a:t>服务内容</a:t>
            </a:r>
          </a:p>
        </p:txBody>
      </p:sp>
      <p:sp>
        <p:nvSpPr>
          <p:cNvPr id="33" name="object 33"/>
          <p:cNvSpPr txBox="1"/>
          <p:nvPr/>
        </p:nvSpPr>
        <p:spPr>
          <a:xfrm>
            <a:off x="4435504" y="1110480"/>
            <a:ext cx="6293485" cy="488950"/>
          </a:xfrm>
          <a:prstGeom prst="rect">
            <a:avLst/>
          </a:prstGeom>
          <a:solidFill>
            <a:srgbClr val="DFC9F2"/>
          </a:solidFill>
        </p:spPr>
        <p:txBody>
          <a:bodyPr vert="horz" wrap="square" lIns="0" tIns="68580" rIns="0" bIns="0" rtlCol="0">
            <a:spAutoFit/>
          </a:bodyPr>
          <a:lstStyle/>
          <a:p>
            <a:pPr marL="224154">
              <a:lnSpc>
                <a:spcPct val="100000"/>
              </a:lnSpc>
              <a:spcBef>
                <a:spcPts val="540"/>
              </a:spcBef>
            </a:pPr>
            <a:r>
              <a:rPr sz="2000" b="1">
                <a:solidFill>
                  <a:srgbClr val="816BB7"/>
                </a:solidFill>
                <a:latin typeface="微软雅黑"/>
                <a:cs typeface="微软雅黑"/>
              </a:rPr>
              <a:t>模流分</a:t>
            </a:r>
            <a:r>
              <a:rPr sz="2000" b="1" spc="-50">
                <a:solidFill>
                  <a:srgbClr val="816BB7"/>
                </a:solidFill>
                <a:latin typeface="微软雅黑"/>
                <a:cs typeface="微软雅黑"/>
              </a:rPr>
              <a:t>析</a:t>
            </a:r>
            <a:endParaRPr sz="2000">
              <a:latin typeface="微软雅黑"/>
              <a:cs typeface="微软雅黑"/>
            </a:endParaRPr>
          </a:p>
        </p:txBody>
      </p:sp>
      <p:sp>
        <p:nvSpPr>
          <p:cNvPr id="34" name="object 34"/>
          <p:cNvSpPr txBox="1"/>
          <p:nvPr/>
        </p:nvSpPr>
        <p:spPr>
          <a:xfrm>
            <a:off x="4435504" y="1599136"/>
            <a:ext cx="6293485" cy="775970"/>
          </a:xfrm>
          <a:prstGeom prst="rect">
            <a:avLst/>
          </a:prstGeom>
          <a:solidFill>
            <a:srgbClr val="EFE4F8"/>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根据客户需求，提供专业的模流分析服务，包括对产品结构、流体动力学、热传导等方面进行模拟分析。</a:t>
            </a:r>
            <a:endParaRPr sz="1500">
              <a:latin typeface="微软雅黑"/>
              <a:cs typeface="微软雅黑"/>
            </a:endParaRPr>
          </a:p>
        </p:txBody>
      </p:sp>
      <p:sp>
        <p:nvSpPr>
          <p:cNvPr id="35" name="object 35"/>
          <p:cNvSpPr txBox="1"/>
          <p:nvPr/>
        </p:nvSpPr>
        <p:spPr>
          <a:xfrm>
            <a:off x="4435504" y="2478570"/>
            <a:ext cx="6293485" cy="488950"/>
          </a:xfrm>
          <a:prstGeom prst="rect">
            <a:avLst/>
          </a:prstGeom>
          <a:solidFill>
            <a:srgbClr val="DFC9F2"/>
          </a:solidFill>
        </p:spPr>
        <p:txBody>
          <a:bodyPr vert="horz" wrap="square" lIns="0" tIns="68580" rIns="0" bIns="0" rtlCol="0">
            <a:spAutoFit/>
          </a:bodyPr>
          <a:lstStyle/>
          <a:p>
            <a:pPr marL="224154">
              <a:lnSpc>
                <a:spcPct val="100000"/>
              </a:lnSpc>
              <a:spcBef>
                <a:spcPts val="540"/>
              </a:spcBef>
            </a:pPr>
            <a:r>
              <a:rPr sz="2000" b="1">
                <a:solidFill>
                  <a:srgbClr val="816BB7"/>
                </a:solidFill>
                <a:latin typeface="微软雅黑"/>
                <a:cs typeface="微软雅黑"/>
              </a:rPr>
              <a:t>数据分</a:t>
            </a:r>
            <a:r>
              <a:rPr sz="2000" b="1" spc="-50">
                <a:solidFill>
                  <a:srgbClr val="816BB7"/>
                </a:solidFill>
                <a:latin typeface="微软雅黑"/>
                <a:cs typeface="微软雅黑"/>
              </a:rPr>
              <a:t>析</a:t>
            </a:r>
            <a:endParaRPr sz="2000">
              <a:latin typeface="微软雅黑"/>
              <a:cs typeface="微软雅黑"/>
            </a:endParaRPr>
          </a:p>
        </p:txBody>
      </p:sp>
      <p:sp>
        <p:nvSpPr>
          <p:cNvPr id="36" name="object 36"/>
          <p:cNvSpPr txBox="1"/>
          <p:nvPr/>
        </p:nvSpPr>
        <p:spPr>
          <a:xfrm>
            <a:off x="4435504" y="2967225"/>
            <a:ext cx="6293485" cy="775970"/>
          </a:xfrm>
          <a:prstGeom prst="rect">
            <a:avLst/>
          </a:prstGeom>
          <a:solidFill>
            <a:srgbClr val="EFE4F8"/>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基于模拟结果，进行深入的数据分析，帮助客户了解产品性能，优化</a:t>
            </a:r>
            <a:r>
              <a:rPr sz="1500" spc="-10">
                <a:solidFill>
                  <a:srgbClr val="050001"/>
                </a:solidFill>
                <a:latin typeface="微软雅黑"/>
                <a:cs typeface="微软雅黑"/>
              </a:rPr>
              <a:t>设计方案。</a:t>
            </a:r>
            <a:endParaRPr sz="1500">
              <a:latin typeface="微软雅黑"/>
              <a:cs typeface="微软雅黑"/>
            </a:endParaRPr>
          </a:p>
        </p:txBody>
      </p:sp>
      <p:sp>
        <p:nvSpPr>
          <p:cNvPr id="37" name="object 37"/>
          <p:cNvSpPr txBox="1"/>
          <p:nvPr/>
        </p:nvSpPr>
        <p:spPr>
          <a:xfrm>
            <a:off x="4435504" y="3846657"/>
            <a:ext cx="6293485" cy="488950"/>
          </a:xfrm>
          <a:prstGeom prst="rect">
            <a:avLst/>
          </a:prstGeom>
          <a:solidFill>
            <a:srgbClr val="DFC9F2"/>
          </a:solidFill>
        </p:spPr>
        <p:txBody>
          <a:bodyPr vert="horz" wrap="square" lIns="0" tIns="68580" rIns="0" bIns="0" rtlCol="0">
            <a:spAutoFit/>
          </a:bodyPr>
          <a:lstStyle/>
          <a:p>
            <a:pPr marL="224154">
              <a:lnSpc>
                <a:spcPct val="100000"/>
              </a:lnSpc>
              <a:spcBef>
                <a:spcPts val="540"/>
              </a:spcBef>
            </a:pPr>
            <a:r>
              <a:rPr sz="2000" b="1">
                <a:solidFill>
                  <a:srgbClr val="816BB7"/>
                </a:solidFill>
                <a:latin typeface="微软雅黑"/>
                <a:cs typeface="微软雅黑"/>
              </a:rPr>
              <a:t>技术支</a:t>
            </a:r>
            <a:r>
              <a:rPr sz="2000" b="1" spc="-50">
                <a:solidFill>
                  <a:srgbClr val="816BB7"/>
                </a:solidFill>
                <a:latin typeface="微软雅黑"/>
                <a:cs typeface="微软雅黑"/>
              </a:rPr>
              <a:t>持</a:t>
            </a:r>
            <a:endParaRPr sz="2000">
              <a:latin typeface="微软雅黑"/>
              <a:cs typeface="微软雅黑"/>
            </a:endParaRPr>
          </a:p>
        </p:txBody>
      </p:sp>
      <p:sp>
        <p:nvSpPr>
          <p:cNvPr id="38" name="object 38"/>
          <p:cNvSpPr txBox="1"/>
          <p:nvPr/>
        </p:nvSpPr>
        <p:spPr>
          <a:xfrm>
            <a:off x="4435504" y="4335312"/>
            <a:ext cx="6293485" cy="775970"/>
          </a:xfrm>
          <a:prstGeom prst="rect">
            <a:avLst/>
          </a:prstGeom>
          <a:solidFill>
            <a:srgbClr val="EFE4F8"/>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为客户提供全面的技术支持，解答疑问，协助解决模拟过程中遇到的</a:t>
            </a:r>
            <a:r>
              <a:rPr sz="1500" spc="-20">
                <a:solidFill>
                  <a:srgbClr val="050001"/>
                </a:solidFill>
                <a:latin typeface="微软雅黑"/>
                <a:cs typeface="微软雅黑"/>
              </a:rPr>
              <a:t>问题。</a:t>
            </a:r>
            <a:endParaRPr sz="1500">
              <a:latin typeface="微软雅黑"/>
              <a:cs typeface="微软雅黑"/>
            </a:endParaRPr>
          </a:p>
        </p:txBody>
      </p:sp>
      <p:sp>
        <p:nvSpPr>
          <p:cNvPr id="39" name="object 39"/>
          <p:cNvSpPr txBox="1"/>
          <p:nvPr/>
        </p:nvSpPr>
        <p:spPr>
          <a:xfrm>
            <a:off x="4435504" y="5214746"/>
            <a:ext cx="6293485" cy="488950"/>
          </a:xfrm>
          <a:prstGeom prst="rect">
            <a:avLst/>
          </a:prstGeom>
          <a:solidFill>
            <a:srgbClr val="DFC9F2"/>
          </a:solidFill>
        </p:spPr>
        <p:txBody>
          <a:bodyPr vert="horz" wrap="square" lIns="0" tIns="68580" rIns="0" bIns="0" rtlCol="0">
            <a:spAutoFit/>
          </a:bodyPr>
          <a:lstStyle/>
          <a:p>
            <a:pPr marL="224154">
              <a:lnSpc>
                <a:spcPct val="100000"/>
              </a:lnSpc>
              <a:spcBef>
                <a:spcPts val="540"/>
              </a:spcBef>
            </a:pPr>
            <a:r>
              <a:rPr sz="2000" b="1">
                <a:solidFill>
                  <a:srgbClr val="816BB7"/>
                </a:solidFill>
                <a:latin typeface="微软雅黑"/>
                <a:cs typeface="微软雅黑"/>
              </a:rPr>
              <a:t>定制化服</a:t>
            </a:r>
            <a:r>
              <a:rPr sz="2000" b="1" spc="-50">
                <a:solidFill>
                  <a:srgbClr val="816BB7"/>
                </a:solidFill>
                <a:latin typeface="微软雅黑"/>
                <a:cs typeface="微软雅黑"/>
              </a:rPr>
              <a:t>务</a:t>
            </a:r>
            <a:endParaRPr sz="2000">
              <a:latin typeface="微软雅黑"/>
              <a:cs typeface="微软雅黑"/>
            </a:endParaRPr>
          </a:p>
        </p:txBody>
      </p:sp>
      <p:sp>
        <p:nvSpPr>
          <p:cNvPr id="40" name="object 40"/>
          <p:cNvSpPr txBox="1"/>
          <p:nvPr/>
        </p:nvSpPr>
        <p:spPr>
          <a:xfrm>
            <a:off x="4435504" y="5703401"/>
            <a:ext cx="6293485" cy="775970"/>
          </a:xfrm>
          <a:prstGeom prst="rect">
            <a:avLst/>
          </a:prstGeom>
          <a:solidFill>
            <a:srgbClr val="EFE4F8"/>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根据客户的具体需求，提供定制化的模流分析服务，满足客户的个性</a:t>
            </a:r>
            <a:r>
              <a:rPr sz="1500" spc="-15">
                <a:solidFill>
                  <a:srgbClr val="050001"/>
                </a:solidFill>
                <a:latin typeface="微软雅黑"/>
                <a:cs typeface="微软雅黑"/>
              </a:rPr>
              <a:t>化需求。</a:t>
            </a:r>
            <a:endParaRPr sz="15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995102" y="4360159"/>
            <a:ext cx="2501900" cy="1307465"/>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报告生</a:t>
            </a:r>
            <a:r>
              <a:rPr sz="2300" b="1" spc="-50">
                <a:solidFill>
                  <a:srgbClr val="AF79DE"/>
                </a:solidFill>
                <a:latin typeface="微软雅黑"/>
                <a:cs typeface="微软雅黑"/>
              </a:rPr>
              <a:t>成</a:t>
            </a:r>
            <a:endParaRPr sz="2300">
              <a:latin typeface="微软雅黑"/>
              <a:cs typeface="微软雅黑"/>
            </a:endParaRPr>
          </a:p>
          <a:p>
            <a:pPr marL="12700" marR="5080" algn="just">
              <a:lnSpc>
                <a:spcPct val="120000"/>
              </a:lnSpc>
              <a:spcBef>
                <a:spcPts val="825"/>
              </a:spcBef>
            </a:pPr>
            <a:r>
              <a:rPr sz="1500" spc="-5">
                <a:latin typeface="微软雅黑"/>
                <a:cs typeface="微软雅黑"/>
              </a:rPr>
              <a:t>根据模拟和分析结果，生成详细的报告，包括数据图表、结</a:t>
            </a:r>
            <a:r>
              <a:rPr sz="1500" spc="-10">
                <a:latin typeface="微软雅黑"/>
                <a:cs typeface="微软雅黑"/>
              </a:rPr>
              <a:t>论和建议等。</a:t>
            </a:r>
            <a:endParaRPr sz="1500">
              <a:latin typeface="微软雅黑"/>
              <a:cs typeface="微软雅黑"/>
            </a:endParaRPr>
          </a:p>
        </p:txBody>
      </p:sp>
      <p:grpSp>
        <p:nvGrpSpPr>
          <p:cNvPr id="3" name="object 3"/>
          <p:cNvGrpSpPr/>
          <p:nvPr/>
        </p:nvGrpSpPr>
        <p:grpSpPr>
          <a:xfrm>
            <a:off x="909578" y="1852615"/>
            <a:ext cx="1879600" cy="2162175"/>
            <a:chOff x="909578" y="1852615"/>
            <a:chExt cx="1879600" cy="2162175"/>
          </a:xfrm>
        </p:grpSpPr>
        <p:sp>
          <p:nvSpPr>
            <p:cNvPr id="4" name="object 4"/>
            <p:cNvSpPr/>
            <p:nvPr/>
          </p:nvSpPr>
          <p:spPr>
            <a:xfrm>
              <a:off x="909574" y="3581234"/>
              <a:ext cx="1879600" cy="433705"/>
            </a:xfrm>
            <a:custGeom>
              <a:rect l="l" t="t" r="r" b="b"/>
              <a:pathLst>
                <a:path w="1879600" h="433704">
                  <a:moveTo>
                    <a:pt x="1878990" y="216750"/>
                  </a:moveTo>
                  <a:lnTo>
                    <a:pt x="1500009" y="0"/>
                  </a:lnTo>
                  <a:lnTo>
                    <a:pt x="1042212" y="0"/>
                  </a:lnTo>
                  <a:lnTo>
                    <a:pt x="931519" y="0"/>
                  </a:lnTo>
                  <a:lnTo>
                    <a:pt x="568477" y="0"/>
                  </a:lnTo>
                  <a:lnTo>
                    <a:pt x="473735" y="0"/>
                  </a:lnTo>
                  <a:lnTo>
                    <a:pt x="0" y="0"/>
                  </a:lnTo>
                  <a:lnTo>
                    <a:pt x="378980" y="216750"/>
                  </a:lnTo>
                  <a:lnTo>
                    <a:pt x="0" y="433489"/>
                  </a:lnTo>
                  <a:lnTo>
                    <a:pt x="473735" y="433489"/>
                  </a:lnTo>
                  <a:lnTo>
                    <a:pt x="568477" y="433489"/>
                  </a:lnTo>
                  <a:lnTo>
                    <a:pt x="931519" y="433489"/>
                  </a:lnTo>
                  <a:lnTo>
                    <a:pt x="1042212" y="433489"/>
                  </a:lnTo>
                  <a:lnTo>
                    <a:pt x="1500009" y="433489"/>
                  </a:lnTo>
                  <a:lnTo>
                    <a:pt x="1878990" y="216750"/>
                  </a:lnTo>
                  <a:close/>
                </a:path>
              </a:pathLst>
            </a:custGeom>
            <a:solidFill>
              <a:srgbClr val="AF79DE"/>
            </a:solidFill>
          </p:spPr>
          <p:txBody>
            <a:bodyPr wrap="square" lIns="0" tIns="0" rIns="0" bIns="0" rtlCol="0"/>
            <a:lstStyle/>
            <a:p/>
          </p:txBody>
        </p:sp>
        <p:sp>
          <p:nvSpPr>
            <p:cNvPr id="5" name="object 5"/>
            <p:cNvSpPr/>
            <p:nvPr/>
          </p:nvSpPr>
          <p:spPr>
            <a:xfrm flipH="1">
              <a:off x="1820467" y="2574172"/>
              <a:ext cx="0" cy="970280"/>
            </a:xfrm>
            <a:custGeom>
              <a:rect l="l" t="t" r="r" b="b"/>
              <a:pathLst>
                <a:path h="970278">
                  <a:moveTo>
                    <a:pt x="0" y="0"/>
                  </a:moveTo>
                  <a:lnTo>
                    <a:pt x="0" y="970187"/>
                  </a:lnTo>
                </a:path>
              </a:pathLst>
            </a:custGeom>
            <a:solidFill>
              <a:srgbClr val="BC95E8"/>
            </a:solidFill>
          </p:spPr>
          <p:txBody>
            <a:bodyPr wrap="square" lIns="0" tIns="0" rIns="0" bIns="0" rtlCol="0"/>
            <a:lstStyle/>
            <a:p/>
          </p:txBody>
        </p:sp>
        <p:sp>
          <p:nvSpPr>
            <p:cNvPr id="6" name="object 6"/>
            <p:cNvSpPr/>
            <p:nvPr/>
          </p:nvSpPr>
          <p:spPr>
            <a:xfrm flipH="1">
              <a:off x="1820467" y="2574172"/>
              <a:ext cx="0" cy="970280"/>
            </a:xfrm>
            <a:custGeom>
              <a:rect l="l" t="t" r="r" b="b"/>
              <a:pathLst>
                <a:path h="970278">
                  <a:moveTo>
                    <a:pt x="0" y="970187"/>
                  </a:moveTo>
                  <a:lnTo>
                    <a:pt x="0" y="0"/>
                  </a:lnTo>
                </a:path>
              </a:pathLst>
            </a:custGeom>
            <a:ln w="19050">
              <a:solidFill>
                <a:srgbClr val="BC95E8"/>
              </a:solidFill>
              <a:prstDash val="sysDash"/>
            </a:ln>
          </p:spPr>
          <p:txBody>
            <a:bodyPr wrap="square" lIns="0" tIns="0" rIns="0" bIns="0" rtlCol="0"/>
            <a:lstStyle/>
            <a:p/>
          </p:txBody>
        </p:sp>
        <p:pic>
          <p:nvPicPr>
            <p:cNvPr id="7" name="object 7"/>
            <p:cNvPicPr/>
            <p:nvPr/>
          </p:nvPicPr>
          <p:blipFill>
            <a:blip r:embed="rId2"/>
            <a:stretch>
              <a:fillRect/>
            </a:stretch>
          </p:blipFill>
          <p:spPr>
            <a:xfrm>
              <a:off x="1716131" y="3695835"/>
              <a:ext cx="219483" cy="219483"/>
            </a:xfrm>
            <a:prstGeom prst="rect">
              <a:avLst/>
            </a:prstGeom>
          </p:spPr>
        </p:pic>
        <p:sp>
          <p:nvSpPr>
            <p:cNvPr id="8" name="object 8"/>
            <p:cNvSpPr/>
            <p:nvPr/>
          </p:nvSpPr>
          <p:spPr>
            <a:xfrm>
              <a:off x="1449073" y="1852615"/>
              <a:ext cx="742950" cy="742950"/>
            </a:xfrm>
            <a:custGeom>
              <a:rect l="l" t="t" r="r" b="b"/>
              <a:pathLst>
                <a:path w="742950" h="742950">
                  <a:moveTo>
                    <a:pt x="742788" y="371394"/>
                  </a:moveTo>
                  <a:lnTo>
                    <a:pt x="0" y="371394"/>
                  </a:lnTo>
                  <a:lnTo>
                    <a:pt x="2894" y="324807"/>
                  </a:lnTo>
                  <a:lnTo>
                    <a:pt x="11343" y="279947"/>
                  </a:lnTo>
                  <a:lnTo>
                    <a:pt x="24999" y="237161"/>
                  </a:lnTo>
                  <a:lnTo>
                    <a:pt x="43515" y="196799"/>
                  </a:lnTo>
                  <a:lnTo>
                    <a:pt x="66542" y="159208"/>
                  </a:lnTo>
                  <a:lnTo>
                    <a:pt x="93732" y="124736"/>
                  </a:lnTo>
                  <a:lnTo>
                    <a:pt x="124737" y="93731"/>
                  </a:lnTo>
                  <a:lnTo>
                    <a:pt x="159210" y="66541"/>
                  </a:lnTo>
                  <a:lnTo>
                    <a:pt x="196801" y="43514"/>
                  </a:lnTo>
                  <a:lnTo>
                    <a:pt x="237164" y="24998"/>
                  </a:lnTo>
                  <a:lnTo>
                    <a:pt x="279950" y="11342"/>
                  </a:lnTo>
                  <a:lnTo>
                    <a:pt x="324813" y="2893"/>
                  </a:lnTo>
                  <a:lnTo>
                    <a:pt x="371394" y="0"/>
                  </a:lnTo>
                  <a:lnTo>
                    <a:pt x="417982" y="2893"/>
                  </a:lnTo>
                  <a:lnTo>
                    <a:pt x="462842" y="11343"/>
                  </a:lnTo>
                  <a:lnTo>
                    <a:pt x="505627" y="24999"/>
                  </a:lnTo>
                  <a:lnTo>
                    <a:pt x="545989" y="43515"/>
                  </a:lnTo>
                  <a:lnTo>
                    <a:pt x="583580" y="66541"/>
                  </a:lnTo>
                  <a:lnTo>
                    <a:pt x="618052" y="93731"/>
                  </a:lnTo>
                  <a:lnTo>
                    <a:pt x="649057" y="124737"/>
                  </a:lnTo>
                  <a:lnTo>
                    <a:pt x="676247" y="159209"/>
                  </a:lnTo>
                  <a:lnTo>
                    <a:pt x="699274" y="196800"/>
                  </a:lnTo>
                  <a:lnTo>
                    <a:pt x="717790" y="237162"/>
                  </a:lnTo>
                  <a:lnTo>
                    <a:pt x="731446" y="279947"/>
                  </a:lnTo>
                  <a:lnTo>
                    <a:pt x="739895" y="324808"/>
                  </a:lnTo>
                  <a:lnTo>
                    <a:pt x="742788" y="371394"/>
                  </a:lnTo>
                  <a:close/>
                </a:path>
                <a:path w="742950" h="742950">
                  <a:moveTo>
                    <a:pt x="371394" y="742788"/>
                  </a:moveTo>
                  <a:lnTo>
                    <a:pt x="324807" y="739894"/>
                  </a:lnTo>
                  <a:lnTo>
                    <a:pt x="279947" y="731445"/>
                  </a:lnTo>
                  <a:lnTo>
                    <a:pt x="237162" y="717789"/>
                  </a:lnTo>
                  <a:lnTo>
                    <a:pt x="196800" y="699273"/>
                  </a:lnTo>
                  <a:lnTo>
                    <a:pt x="159209" y="676247"/>
                  </a:lnTo>
                  <a:lnTo>
                    <a:pt x="124736" y="649057"/>
                  </a:lnTo>
                  <a:lnTo>
                    <a:pt x="93731" y="618051"/>
                  </a:lnTo>
                  <a:lnTo>
                    <a:pt x="66541" y="583579"/>
                  </a:lnTo>
                  <a:lnTo>
                    <a:pt x="43514" y="545988"/>
                  </a:lnTo>
                  <a:lnTo>
                    <a:pt x="24999" y="505626"/>
                  </a:lnTo>
                  <a:lnTo>
                    <a:pt x="11342" y="462841"/>
                  </a:lnTo>
                  <a:lnTo>
                    <a:pt x="2893" y="417981"/>
                  </a:lnTo>
                  <a:lnTo>
                    <a:pt x="0" y="371394"/>
                  </a:lnTo>
                  <a:lnTo>
                    <a:pt x="742788" y="371394"/>
                  </a:lnTo>
                  <a:lnTo>
                    <a:pt x="739895" y="417981"/>
                  </a:lnTo>
                  <a:lnTo>
                    <a:pt x="731446" y="462841"/>
                  </a:lnTo>
                  <a:lnTo>
                    <a:pt x="717789" y="505626"/>
                  </a:lnTo>
                  <a:lnTo>
                    <a:pt x="699274" y="545988"/>
                  </a:lnTo>
                  <a:lnTo>
                    <a:pt x="676247" y="583579"/>
                  </a:lnTo>
                  <a:lnTo>
                    <a:pt x="649057" y="618052"/>
                  </a:lnTo>
                  <a:lnTo>
                    <a:pt x="618052" y="649057"/>
                  </a:lnTo>
                  <a:lnTo>
                    <a:pt x="583580" y="676247"/>
                  </a:lnTo>
                  <a:lnTo>
                    <a:pt x="545988" y="699274"/>
                  </a:lnTo>
                  <a:lnTo>
                    <a:pt x="505626" y="717789"/>
                  </a:lnTo>
                  <a:lnTo>
                    <a:pt x="462841" y="731446"/>
                  </a:lnTo>
                  <a:lnTo>
                    <a:pt x="417981" y="739895"/>
                  </a:lnTo>
                  <a:lnTo>
                    <a:pt x="371394" y="742788"/>
                  </a:lnTo>
                  <a:close/>
                </a:path>
              </a:pathLst>
            </a:custGeom>
            <a:solidFill>
              <a:srgbClr val="BC95E8"/>
            </a:solidFill>
          </p:spPr>
          <p:txBody>
            <a:bodyPr wrap="square" lIns="0" tIns="0" rIns="0" bIns="0" rtlCol="0"/>
            <a:lstStyle/>
            <a:p/>
          </p:txBody>
        </p:sp>
        <p:sp>
          <p:nvSpPr>
            <p:cNvPr id="9" name="object 9"/>
            <p:cNvSpPr/>
            <p:nvPr/>
          </p:nvSpPr>
          <p:spPr>
            <a:xfrm>
              <a:off x="1640033" y="2043387"/>
              <a:ext cx="356870" cy="356870"/>
            </a:xfrm>
            <a:custGeom>
              <a:rect l="l" t="t" r="r" b="b"/>
              <a:pathLst>
                <a:path w="356869" h="356869">
                  <a:moveTo>
                    <a:pt x="356541" y="142616"/>
                  </a:moveTo>
                  <a:lnTo>
                    <a:pt x="0" y="142616"/>
                  </a:lnTo>
                  <a:lnTo>
                    <a:pt x="0" y="106962"/>
                  </a:lnTo>
                  <a:lnTo>
                    <a:pt x="178271" y="0"/>
                  </a:lnTo>
                  <a:lnTo>
                    <a:pt x="356541" y="106962"/>
                  </a:lnTo>
                  <a:lnTo>
                    <a:pt x="356541" y="142616"/>
                  </a:lnTo>
                  <a:close/>
                </a:path>
                <a:path w="356869" h="356869">
                  <a:moveTo>
                    <a:pt x="320887" y="320887"/>
                  </a:moveTo>
                  <a:lnTo>
                    <a:pt x="35654" y="320887"/>
                  </a:lnTo>
                  <a:lnTo>
                    <a:pt x="35654" y="142616"/>
                  </a:lnTo>
                  <a:lnTo>
                    <a:pt x="106962" y="142616"/>
                  </a:lnTo>
                  <a:lnTo>
                    <a:pt x="106962" y="285233"/>
                  </a:lnTo>
                  <a:lnTo>
                    <a:pt x="320887" y="285233"/>
                  </a:lnTo>
                  <a:lnTo>
                    <a:pt x="320887" y="320887"/>
                  </a:lnTo>
                  <a:close/>
                </a:path>
                <a:path w="356869" h="356869">
                  <a:moveTo>
                    <a:pt x="213925" y="285233"/>
                  </a:moveTo>
                  <a:lnTo>
                    <a:pt x="142616" y="285233"/>
                  </a:lnTo>
                  <a:lnTo>
                    <a:pt x="142616" y="142616"/>
                  </a:lnTo>
                  <a:lnTo>
                    <a:pt x="213925" y="142616"/>
                  </a:lnTo>
                  <a:lnTo>
                    <a:pt x="213925" y="285233"/>
                  </a:lnTo>
                  <a:close/>
                </a:path>
                <a:path w="356869" h="356869">
                  <a:moveTo>
                    <a:pt x="320887" y="285233"/>
                  </a:moveTo>
                  <a:lnTo>
                    <a:pt x="249579" y="285233"/>
                  </a:lnTo>
                  <a:lnTo>
                    <a:pt x="249579" y="142616"/>
                  </a:lnTo>
                  <a:lnTo>
                    <a:pt x="320887" y="142616"/>
                  </a:lnTo>
                  <a:lnTo>
                    <a:pt x="320887" y="285233"/>
                  </a:lnTo>
                  <a:close/>
                </a:path>
                <a:path w="356869" h="356869">
                  <a:moveTo>
                    <a:pt x="356541" y="356541"/>
                  </a:moveTo>
                  <a:lnTo>
                    <a:pt x="0" y="356541"/>
                  </a:lnTo>
                  <a:lnTo>
                    <a:pt x="0" y="320887"/>
                  </a:lnTo>
                  <a:lnTo>
                    <a:pt x="356541" y="320887"/>
                  </a:lnTo>
                  <a:lnTo>
                    <a:pt x="356541" y="356541"/>
                  </a:lnTo>
                  <a:close/>
                </a:path>
              </a:pathLst>
            </a:custGeom>
            <a:solidFill>
              <a:srgbClr val="FAF5FF"/>
            </a:solidFill>
          </p:spPr>
          <p:txBody>
            <a:bodyPr wrap="square" lIns="0" tIns="0" rIns="0" bIns="0" rtlCol="0"/>
            <a:lstStyle/>
            <a:p/>
          </p:txBody>
        </p:sp>
      </p:grpSp>
      <p:grpSp>
        <p:nvGrpSpPr>
          <p:cNvPr id="10" name="object 10"/>
          <p:cNvGrpSpPr/>
          <p:nvPr/>
        </p:nvGrpSpPr>
        <p:grpSpPr>
          <a:xfrm>
            <a:off x="9353715" y="3581229"/>
            <a:ext cx="1879600" cy="433705"/>
            <a:chOff x="9353715" y="3581229"/>
            <a:chExt cx="1879600" cy="433705"/>
          </a:xfrm>
        </p:grpSpPr>
        <p:sp>
          <p:nvSpPr>
            <p:cNvPr id="11" name="object 11"/>
            <p:cNvSpPr/>
            <p:nvPr/>
          </p:nvSpPr>
          <p:spPr>
            <a:xfrm>
              <a:off x="9353715" y="3581234"/>
              <a:ext cx="1879600" cy="433705"/>
            </a:xfrm>
            <a:custGeom>
              <a:rect l="l" t="t" r="r" b="b"/>
              <a:pathLst>
                <a:path w="1879600" h="433704">
                  <a:moveTo>
                    <a:pt x="1878990" y="216750"/>
                  </a:moveTo>
                  <a:lnTo>
                    <a:pt x="1499997" y="0"/>
                  </a:lnTo>
                  <a:lnTo>
                    <a:pt x="1042212" y="0"/>
                  </a:lnTo>
                  <a:lnTo>
                    <a:pt x="931519" y="0"/>
                  </a:lnTo>
                  <a:lnTo>
                    <a:pt x="568477" y="0"/>
                  </a:lnTo>
                  <a:lnTo>
                    <a:pt x="473722" y="0"/>
                  </a:lnTo>
                  <a:lnTo>
                    <a:pt x="0" y="0"/>
                  </a:lnTo>
                  <a:lnTo>
                    <a:pt x="378980" y="216750"/>
                  </a:lnTo>
                  <a:lnTo>
                    <a:pt x="0" y="433489"/>
                  </a:lnTo>
                  <a:lnTo>
                    <a:pt x="473722" y="433489"/>
                  </a:lnTo>
                  <a:lnTo>
                    <a:pt x="568477" y="433489"/>
                  </a:lnTo>
                  <a:lnTo>
                    <a:pt x="931519" y="433489"/>
                  </a:lnTo>
                  <a:lnTo>
                    <a:pt x="1042212" y="433489"/>
                  </a:lnTo>
                  <a:lnTo>
                    <a:pt x="1499997" y="433489"/>
                  </a:lnTo>
                  <a:lnTo>
                    <a:pt x="1878990" y="216750"/>
                  </a:lnTo>
                  <a:close/>
                </a:path>
              </a:pathLst>
            </a:custGeom>
            <a:solidFill>
              <a:srgbClr val="AF79DE"/>
            </a:solidFill>
          </p:spPr>
          <p:txBody>
            <a:bodyPr wrap="square" lIns="0" tIns="0" rIns="0" bIns="0" rtlCol="0"/>
            <a:lstStyle/>
            <a:p/>
          </p:txBody>
        </p:sp>
        <p:pic>
          <p:nvPicPr>
            <p:cNvPr id="12" name="object 12"/>
            <p:cNvPicPr/>
            <p:nvPr/>
          </p:nvPicPr>
          <p:blipFill>
            <a:blip r:embed="rId3"/>
            <a:stretch>
              <a:fillRect/>
            </a:stretch>
          </p:blipFill>
          <p:spPr>
            <a:xfrm>
              <a:off x="10161267" y="3681203"/>
              <a:ext cx="219484" cy="219482"/>
            </a:xfrm>
            <a:prstGeom prst="rect">
              <a:avLst/>
            </a:prstGeom>
          </p:spPr>
        </p:pic>
      </p:grpSp>
      <p:grpSp>
        <p:nvGrpSpPr>
          <p:cNvPr id="13" name="object 13"/>
          <p:cNvGrpSpPr/>
          <p:nvPr/>
        </p:nvGrpSpPr>
        <p:grpSpPr>
          <a:xfrm>
            <a:off x="5131648" y="1852615"/>
            <a:ext cx="1879600" cy="2162175"/>
            <a:chOff x="5131648" y="1852615"/>
            <a:chExt cx="1879600" cy="2162175"/>
          </a:xfrm>
        </p:grpSpPr>
        <p:sp>
          <p:nvSpPr>
            <p:cNvPr id="14" name="object 14"/>
            <p:cNvSpPr/>
            <p:nvPr/>
          </p:nvSpPr>
          <p:spPr>
            <a:xfrm>
              <a:off x="5131638" y="3581234"/>
              <a:ext cx="1879600" cy="433705"/>
            </a:xfrm>
            <a:custGeom>
              <a:rect l="l" t="t" r="r" b="b"/>
              <a:pathLst>
                <a:path w="1879600" h="433704">
                  <a:moveTo>
                    <a:pt x="1878990" y="216750"/>
                  </a:moveTo>
                  <a:lnTo>
                    <a:pt x="1500009" y="0"/>
                  </a:lnTo>
                  <a:lnTo>
                    <a:pt x="1042212" y="0"/>
                  </a:lnTo>
                  <a:lnTo>
                    <a:pt x="931532" y="0"/>
                  </a:lnTo>
                  <a:lnTo>
                    <a:pt x="568477" y="0"/>
                  </a:lnTo>
                  <a:lnTo>
                    <a:pt x="473735" y="0"/>
                  </a:lnTo>
                  <a:lnTo>
                    <a:pt x="0" y="0"/>
                  </a:lnTo>
                  <a:lnTo>
                    <a:pt x="378993" y="216750"/>
                  </a:lnTo>
                  <a:lnTo>
                    <a:pt x="0" y="433489"/>
                  </a:lnTo>
                  <a:lnTo>
                    <a:pt x="473735" y="433489"/>
                  </a:lnTo>
                  <a:lnTo>
                    <a:pt x="568477" y="433489"/>
                  </a:lnTo>
                  <a:lnTo>
                    <a:pt x="931532" y="433489"/>
                  </a:lnTo>
                  <a:lnTo>
                    <a:pt x="1042212" y="433489"/>
                  </a:lnTo>
                  <a:lnTo>
                    <a:pt x="1500009" y="433489"/>
                  </a:lnTo>
                  <a:lnTo>
                    <a:pt x="1878990" y="216750"/>
                  </a:lnTo>
                  <a:close/>
                </a:path>
              </a:pathLst>
            </a:custGeom>
            <a:solidFill>
              <a:srgbClr val="AF79DE"/>
            </a:solidFill>
          </p:spPr>
          <p:txBody>
            <a:bodyPr wrap="square" lIns="0" tIns="0" rIns="0" bIns="0" rtlCol="0"/>
            <a:lstStyle/>
            <a:p/>
          </p:txBody>
        </p:sp>
        <p:sp>
          <p:nvSpPr>
            <p:cNvPr id="15" name="object 15"/>
            <p:cNvSpPr/>
            <p:nvPr/>
          </p:nvSpPr>
          <p:spPr>
            <a:xfrm flipH="1">
              <a:off x="6061516" y="2590939"/>
              <a:ext cx="0" cy="962025"/>
            </a:xfrm>
            <a:custGeom>
              <a:rect l="l" t="t" r="r" b="b"/>
              <a:pathLst>
                <a:path h="962025">
                  <a:moveTo>
                    <a:pt x="0" y="0"/>
                  </a:moveTo>
                  <a:lnTo>
                    <a:pt x="0" y="961926"/>
                  </a:lnTo>
                </a:path>
              </a:pathLst>
            </a:custGeom>
            <a:solidFill>
              <a:srgbClr val="BC95E8"/>
            </a:solidFill>
          </p:spPr>
          <p:txBody>
            <a:bodyPr wrap="square" lIns="0" tIns="0" rIns="0" bIns="0" rtlCol="0"/>
            <a:lstStyle/>
            <a:p/>
          </p:txBody>
        </p:sp>
        <p:sp>
          <p:nvSpPr>
            <p:cNvPr id="16" name="object 16"/>
            <p:cNvSpPr/>
            <p:nvPr/>
          </p:nvSpPr>
          <p:spPr>
            <a:xfrm flipH="1">
              <a:off x="6061516" y="2590939"/>
              <a:ext cx="0" cy="962025"/>
            </a:xfrm>
            <a:custGeom>
              <a:rect l="l" t="t" r="r" b="b"/>
              <a:pathLst>
                <a:path h="962025">
                  <a:moveTo>
                    <a:pt x="0" y="961926"/>
                  </a:moveTo>
                  <a:lnTo>
                    <a:pt x="0" y="0"/>
                  </a:lnTo>
                </a:path>
              </a:pathLst>
            </a:custGeom>
            <a:ln w="19050">
              <a:solidFill>
                <a:srgbClr val="BC95E8"/>
              </a:solidFill>
              <a:prstDash val="sysDash"/>
            </a:ln>
          </p:spPr>
          <p:txBody>
            <a:bodyPr wrap="square" lIns="0" tIns="0" rIns="0" bIns="0" rtlCol="0"/>
            <a:lstStyle/>
            <a:p/>
          </p:txBody>
        </p:sp>
        <p:pic>
          <p:nvPicPr>
            <p:cNvPr id="17" name="object 17"/>
            <p:cNvPicPr/>
            <p:nvPr/>
          </p:nvPicPr>
          <p:blipFill>
            <a:blip r:embed="rId4"/>
            <a:stretch>
              <a:fillRect/>
            </a:stretch>
          </p:blipFill>
          <p:spPr>
            <a:xfrm>
              <a:off x="5957176" y="3676026"/>
              <a:ext cx="219484" cy="219482"/>
            </a:xfrm>
            <a:prstGeom prst="rect">
              <a:avLst/>
            </a:prstGeom>
          </p:spPr>
        </p:pic>
        <p:sp>
          <p:nvSpPr>
            <p:cNvPr id="18" name="object 18"/>
            <p:cNvSpPr/>
            <p:nvPr/>
          </p:nvSpPr>
          <p:spPr>
            <a:xfrm>
              <a:off x="5707717" y="1852615"/>
              <a:ext cx="742950" cy="742950"/>
            </a:xfrm>
            <a:custGeom>
              <a:rect l="l" t="t" r="r" b="b"/>
              <a:pathLst>
                <a:path w="742950" h="742950">
                  <a:moveTo>
                    <a:pt x="742789" y="371394"/>
                  </a:moveTo>
                  <a:lnTo>
                    <a:pt x="0" y="371394"/>
                  </a:lnTo>
                  <a:lnTo>
                    <a:pt x="2894" y="324807"/>
                  </a:lnTo>
                  <a:lnTo>
                    <a:pt x="11343" y="279947"/>
                  </a:lnTo>
                  <a:lnTo>
                    <a:pt x="24999" y="237161"/>
                  </a:lnTo>
                  <a:lnTo>
                    <a:pt x="43515" y="196799"/>
                  </a:lnTo>
                  <a:lnTo>
                    <a:pt x="66542" y="159208"/>
                  </a:lnTo>
                  <a:lnTo>
                    <a:pt x="93732" y="124736"/>
                  </a:lnTo>
                  <a:lnTo>
                    <a:pt x="124737" y="93731"/>
                  </a:lnTo>
                  <a:lnTo>
                    <a:pt x="159210" y="66541"/>
                  </a:lnTo>
                  <a:lnTo>
                    <a:pt x="196801" y="43514"/>
                  </a:lnTo>
                  <a:lnTo>
                    <a:pt x="237164" y="24998"/>
                  </a:lnTo>
                  <a:lnTo>
                    <a:pt x="279949" y="11342"/>
                  </a:lnTo>
                  <a:lnTo>
                    <a:pt x="324812" y="2893"/>
                  </a:lnTo>
                  <a:lnTo>
                    <a:pt x="371394" y="0"/>
                  </a:lnTo>
                  <a:lnTo>
                    <a:pt x="417982" y="2893"/>
                  </a:lnTo>
                  <a:lnTo>
                    <a:pt x="462842" y="11343"/>
                  </a:lnTo>
                  <a:lnTo>
                    <a:pt x="505627" y="24999"/>
                  </a:lnTo>
                  <a:lnTo>
                    <a:pt x="545989" y="43515"/>
                  </a:lnTo>
                  <a:lnTo>
                    <a:pt x="583580" y="66541"/>
                  </a:lnTo>
                  <a:lnTo>
                    <a:pt x="618052" y="93731"/>
                  </a:lnTo>
                  <a:lnTo>
                    <a:pt x="649057" y="124737"/>
                  </a:lnTo>
                  <a:lnTo>
                    <a:pt x="676247" y="159209"/>
                  </a:lnTo>
                  <a:lnTo>
                    <a:pt x="699274" y="196800"/>
                  </a:lnTo>
                  <a:lnTo>
                    <a:pt x="717790" y="237162"/>
                  </a:lnTo>
                  <a:lnTo>
                    <a:pt x="731446" y="279947"/>
                  </a:lnTo>
                  <a:lnTo>
                    <a:pt x="739895" y="324808"/>
                  </a:lnTo>
                  <a:lnTo>
                    <a:pt x="742789" y="371394"/>
                  </a:lnTo>
                  <a:close/>
                </a:path>
                <a:path w="742950" h="742950">
                  <a:moveTo>
                    <a:pt x="371394" y="742788"/>
                  </a:moveTo>
                  <a:lnTo>
                    <a:pt x="324807" y="739894"/>
                  </a:lnTo>
                  <a:lnTo>
                    <a:pt x="279947" y="731445"/>
                  </a:lnTo>
                  <a:lnTo>
                    <a:pt x="237162" y="717789"/>
                  </a:lnTo>
                  <a:lnTo>
                    <a:pt x="196800" y="699273"/>
                  </a:lnTo>
                  <a:lnTo>
                    <a:pt x="159209" y="676247"/>
                  </a:lnTo>
                  <a:lnTo>
                    <a:pt x="124736" y="649057"/>
                  </a:lnTo>
                  <a:lnTo>
                    <a:pt x="93731" y="618051"/>
                  </a:lnTo>
                  <a:lnTo>
                    <a:pt x="66541" y="583579"/>
                  </a:lnTo>
                  <a:lnTo>
                    <a:pt x="43514" y="545988"/>
                  </a:lnTo>
                  <a:lnTo>
                    <a:pt x="24999" y="505626"/>
                  </a:lnTo>
                  <a:lnTo>
                    <a:pt x="11342" y="462841"/>
                  </a:lnTo>
                  <a:lnTo>
                    <a:pt x="2893" y="417981"/>
                  </a:lnTo>
                  <a:lnTo>
                    <a:pt x="0" y="371394"/>
                  </a:lnTo>
                  <a:lnTo>
                    <a:pt x="742789" y="371394"/>
                  </a:lnTo>
                  <a:lnTo>
                    <a:pt x="739895" y="417981"/>
                  </a:lnTo>
                  <a:lnTo>
                    <a:pt x="731446" y="462841"/>
                  </a:lnTo>
                  <a:lnTo>
                    <a:pt x="717790" y="505626"/>
                  </a:lnTo>
                  <a:lnTo>
                    <a:pt x="699274" y="545988"/>
                  </a:lnTo>
                  <a:lnTo>
                    <a:pt x="676247" y="583579"/>
                  </a:lnTo>
                  <a:lnTo>
                    <a:pt x="649057" y="618052"/>
                  </a:lnTo>
                  <a:lnTo>
                    <a:pt x="618052" y="649057"/>
                  </a:lnTo>
                  <a:lnTo>
                    <a:pt x="583580" y="676247"/>
                  </a:lnTo>
                  <a:lnTo>
                    <a:pt x="545989" y="699274"/>
                  </a:lnTo>
                  <a:lnTo>
                    <a:pt x="505626" y="717789"/>
                  </a:lnTo>
                  <a:lnTo>
                    <a:pt x="462841" y="731446"/>
                  </a:lnTo>
                  <a:lnTo>
                    <a:pt x="417981" y="739895"/>
                  </a:lnTo>
                  <a:lnTo>
                    <a:pt x="371394" y="742788"/>
                  </a:lnTo>
                  <a:close/>
                </a:path>
              </a:pathLst>
            </a:custGeom>
            <a:solidFill>
              <a:srgbClr val="BC95E8"/>
            </a:solidFill>
          </p:spPr>
          <p:txBody>
            <a:bodyPr wrap="square" lIns="0" tIns="0" rIns="0" bIns="0" rtlCol="0"/>
            <a:lstStyle/>
            <a:p/>
          </p:txBody>
        </p:sp>
        <p:sp>
          <p:nvSpPr>
            <p:cNvPr id="19" name="object 19"/>
            <p:cNvSpPr/>
            <p:nvPr/>
          </p:nvSpPr>
          <p:spPr>
            <a:xfrm>
              <a:off x="5884927" y="2046342"/>
              <a:ext cx="381635" cy="367665"/>
            </a:xfrm>
            <a:custGeom>
              <a:rect l="l" t="t" r="r" b="b"/>
              <a:pathLst>
                <a:path w="381635" h="367664">
                  <a:moveTo>
                    <a:pt x="190201" y="162067"/>
                  </a:moveTo>
                  <a:lnTo>
                    <a:pt x="1200" y="81352"/>
                  </a:lnTo>
                  <a:lnTo>
                    <a:pt x="190017" y="0"/>
                  </a:lnTo>
                  <a:lnTo>
                    <a:pt x="381152" y="81168"/>
                  </a:lnTo>
                  <a:lnTo>
                    <a:pt x="190201" y="162067"/>
                  </a:lnTo>
                  <a:close/>
                </a:path>
                <a:path w="381635" h="367664">
                  <a:moveTo>
                    <a:pt x="184252" y="367235"/>
                  </a:moveTo>
                  <a:lnTo>
                    <a:pt x="0" y="280061"/>
                  </a:lnTo>
                  <a:lnTo>
                    <a:pt x="0" y="94225"/>
                  </a:lnTo>
                  <a:lnTo>
                    <a:pt x="184252" y="172228"/>
                  </a:lnTo>
                  <a:lnTo>
                    <a:pt x="184252" y="367235"/>
                  </a:lnTo>
                  <a:close/>
                </a:path>
                <a:path w="381635" h="367664">
                  <a:moveTo>
                    <a:pt x="197761" y="367235"/>
                  </a:moveTo>
                  <a:lnTo>
                    <a:pt x="197761" y="172228"/>
                  </a:lnTo>
                  <a:lnTo>
                    <a:pt x="381392" y="94225"/>
                  </a:lnTo>
                  <a:lnTo>
                    <a:pt x="381392" y="280061"/>
                  </a:lnTo>
                  <a:lnTo>
                    <a:pt x="197761" y="367235"/>
                  </a:lnTo>
                  <a:close/>
                </a:path>
              </a:pathLst>
            </a:custGeom>
            <a:solidFill>
              <a:srgbClr val="FAF5FF"/>
            </a:solidFill>
          </p:spPr>
          <p:txBody>
            <a:bodyPr wrap="square" lIns="0" tIns="0" rIns="0" bIns="0" rtlCol="0"/>
            <a:lstStyle/>
            <a:p/>
          </p:txBody>
        </p:sp>
      </p:grpSp>
      <p:grpSp>
        <p:nvGrpSpPr>
          <p:cNvPr id="20" name="object 20"/>
          <p:cNvGrpSpPr/>
          <p:nvPr/>
        </p:nvGrpSpPr>
        <p:grpSpPr>
          <a:xfrm>
            <a:off x="3020614" y="3581229"/>
            <a:ext cx="1879600" cy="2225675"/>
            <a:chOff x="3020614" y="3581229"/>
            <a:chExt cx="1879600" cy="2225675"/>
          </a:xfrm>
        </p:grpSpPr>
        <p:sp>
          <p:nvSpPr>
            <p:cNvPr id="21" name="object 21"/>
            <p:cNvSpPr/>
            <p:nvPr/>
          </p:nvSpPr>
          <p:spPr>
            <a:xfrm>
              <a:off x="3020606" y="3581234"/>
              <a:ext cx="1879600" cy="433705"/>
            </a:xfrm>
            <a:custGeom>
              <a:rect l="l" t="t" r="r" b="b"/>
              <a:pathLst>
                <a:path w="1879600" h="433704">
                  <a:moveTo>
                    <a:pt x="1878990" y="216750"/>
                  </a:moveTo>
                  <a:lnTo>
                    <a:pt x="1500009" y="0"/>
                  </a:lnTo>
                  <a:lnTo>
                    <a:pt x="1042212" y="0"/>
                  </a:lnTo>
                  <a:lnTo>
                    <a:pt x="931532" y="0"/>
                  </a:lnTo>
                  <a:lnTo>
                    <a:pt x="568477" y="0"/>
                  </a:lnTo>
                  <a:lnTo>
                    <a:pt x="473735" y="0"/>
                  </a:lnTo>
                  <a:lnTo>
                    <a:pt x="0" y="0"/>
                  </a:lnTo>
                  <a:lnTo>
                    <a:pt x="378993" y="216750"/>
                  </a:lnTo>
                  <a:lnTo>
                    <a:pt x="0" y="433489"/>
                  </a:lnTo>
                  <a:lnTo>
                    <a:pt x="473735" y="433489"/>
                  </a:lnTo>
                  <a:lnTo>
                    <a:pt x="568477" y="433489"/>
                  </a:lnTo>
                  <a:lnTo>
                    <a:pt x="923086" y="433489"/>
                  </a:lnTo>
                  <a:lnTo>
                    <a:pt x="931532" y="433489"/>
                  </a:lnTo>
                  <a:lnTo>
                    <a:pt x="1042212" y="433489"/>
                  </a:lnTo>
                  <a:lnTo>
                    <a:pt x="1500009" y="433489"/>
                  </a:lnTo>
                  <a:lnTo>
                    <a:pt x="1878990" y="216750"/>
                  </a:lnTo>
                  <a:close/>
                </a:path>
              </a:pathLst>
            </a:custGeom>
            <a:solidFill>
              <a:srgbClr val="BC95E8"/>
            </a:solidFill>
          </p:spPr>
          <p:txBody>
            <a:bodyPr wrap="square" lIns="0" tIns="0" rIns="0" bIns="0" rtlCol="0"/>
            <a:lstStyle/>
            <a:p/>
          </p:txBody>
        </p:sp>
        <p:sp>
          <p:nvSpPr>
            <p:cNvPr id="22" name="object 22"/>
            <p:cNvSpPr/>
            <p:nvPr/>
          </p:nvSpPr>
          <p:spPr>
            <a:xfrm flipH="1">
              <a:off x="3943694" y="3835634"/>
              <a:ext cx="0" cy="1285240"/>
            </a:xfrm>
            <a:custGeom>
              <a:rect l="l" t="t" r="r" b="b"/>
              <a:pathLst>
                <a:path h="1285239">
                  <a:moveTo>
                    <a:pt x="0" y="1284763"/>
                  </a:moveTo>
                  <a:lnTo>
                    <a:pt x="0" y="0"/>
                  </a:lnTo>
                </a:path>
              </a:pathLst>
            </a:custGeom>
            <a:ln w="19050">
              <a:solidFill>
                <a:srgbClr val="BC95E8"/>
              </a:solidFill>
              <a:prstDash val="sysDash"/>
            </a:ln>
          </p:spPr>
          <p:txBody>
            <a:bodyPr wrap="square" lIns="0" tIns="0" rIns="0" bIns="0" rtlCol="0"/>
            <a:lstStyle/>
            <a:p/>
          </p:txBody>
        </p:sp>
        <p:pic>
          <p:nvPicPr>
            <p:cNvPr id="23" name="object 23"/>
            <p:cNvPicPr/>
            <p:nvPr/>
          </p:nvPicPr>
          <p:blipFill>
            <a:blip r:embed="rId5"/>
            <a:stretch>
              <a:fillRect/>
            </a:stretch>
          </p:blipFill>
          <p:spPr>
            <a:xfrm>
              <a:off x="3833950" y="3688232"/>
              <a:ext cx="219484" cy="219482"/>
            </a:xfrm>
            <a:prstGeom prst="rect">
              <a:avLst/>
            </a:prstGeom>
          </p:spPr>
        </p:pic>
        <p:sp>
          <p:nvSpPr>
            <p:cNvPr id="24" name="object 24"/>
            <p:cNvSpPr/>
            <p:nvPr/>
          </p:nvSpPr>
          <p:spPr>
            <a:xfrm>
              <a:off x="3560107" y="5063733"/>
              <a:ext cx="742950" cy="742950"/>
            </a:xfrm>
            <a:custGeom>
              <a:rect l="l" t="t" r="r" b="b"/>
              <a:pathLst>
                <a:path w="742950" h="742950">
                  <a:moveTo>
                    <a:pt x="742789" y="371395"/>
                  </a:moveTo>
                  <a:lnTo>
                    <a:pt x="0" y="371395"/>
                  </a:lnTo>
                  <a:lnTo>
                    <a:pt x="2894" y="324807"/>
                  </a:lnTo>
                  <a:lnTo>
                    <a:pt x="11343" y="279947"/>
                  </a:lnTo>
                  <a:lnTo>
                    <a:pt x="24999" y="237162"/>
                  </a:lnTo>
                  <a:lnTo>
                    <a:pt x="43515" y="196799"/>
                  </a:lnTo>
                  <a:lnTo>
                    <a:pt x="66542" y="159208"/>
                  </a:lnTo>
                  <a:lnTo>
                    <a:pt x="93732" y="124736"/>
                  </a:lnTo>
                  <a:lnTo>
                    <a:pt x="124738" y="93731"/>
                  </a:lnTo>
                  <a:lnTo>
                    <a:pt x="159210" y="66541"/>
                  </a:lnTo>
                  <a:lnTo>
                    <a:pt x="196802" y="43514"/>
                  </a:lnTo>
                  <a:lnTo>
                    <a:pt x="237165" y="24998"/>
                  </a:lnTo>
                  <a:lnTo>
                    <a:pt x="279951" y="11342"/>
                  </a:lnTo>
                  <a:lnTo>
                    <a:pt x="324816" y="2893"/>
                  </a:lnTo>
                  <a:lnTo>
                    <a:pt x="371394" y="0"/>
                  </a:lnTo>
                  <a:lnTo>
                    <a:pt x="417983" y="2894"/>
                  </a:lnTo>
                  <a:lnTo>
                    <a:pt x="462843" y="11343"/>
                  </a:lnTo>
                  <a:lnTo>
                    <a:pt x="505627" y="24999"/>
                  </a:lnTo>
                  <a:lnTo>
                    <a:pt x="545989" y="43515"/>
                  </a:lnTo>
                  <a:lnTo>
                    <a:pt x="583580" y="66542"/>
                  </a:lnTo>
                  <a:lnTo>
                    <a:pt x="618052" y="93732"/>
                  </a:lnTo>
                  <a:lnTo>
                    <a:pt x="649057" y="124737"/>
                  </a:lnTo>
                  <a:lnTo>
                    <a:pt x="676247" y="159209"/>
                  </a:lnTo>
                  <a:lnTo>
                    <a:pt x="699274" y="196800"/>
                  </a:lnTo>
                  <a:lnTo>
                    <a:pt x="717790" y="237163"/>
                  </a:lnTo>
                  <a:lnTo>
                    <a:pt x="731446" y="279948"/>
                  </a:lnTo>
                  <a:lnTo>
                    <a:pt x="739895" y="324808"/>
                  </a:lnTo>
                  <a:lnTo>
                    <a:pt x="742789" y="371395"/>
                  </a:lnTo>
                  <a:close/>
                </a:path>
                <a:path w="742950" h="742950">
                  <a:moveTo>
                    <a:pt x="371394" y="742789"/>
                  </a:moveTo>
                  <a:lnTo>
                    <a:pt x="324807" y="739895"/>
                  </a:lnTo>
                  <a:lnTo>
                    <a:pt x="279947" y="731446"/>
                  </a:lnTo>
                  <a:lnTo>
                    <a:pt x="237162" y="717790"/>
                  </a:lnTo>
                  <a:lnTo>
                    <a:pt x="196800" y="699274"/>
                  </a:lnTo>
                  <a:lnTo>
                    <a:pt x="159209" y="676247"/>
                  </a:lnTo>
                  <a:lnTo>
                    <a:pt x="124736" y="649057"/>
                  </a:lnTo>
                  <a:lnTo>
                    <a:pt x="93731" y="618052"/>
                  </a:lnTo>
                  <a:lnTo>
                    <a:pt x="66541" y="583580"/>
                  </a:lnTo>
                  <a:lnTo>
                    <a:pt x="43514" y="545988"/>
                  </a:lnTo>
                  <a:lnTo>
                    <a:pt x="24999" y="505626"/>
                  </a:lnTo>
                  <a:lnTo>
                    <a:pt x="11342" y="462841"/>
                  </a:lnTo>
                  <a:lnTo>
                    <a:pt x="2893" y="417981"/>
                  </a:lnTo>
                  <a:lnTo>
                    <a:pt x="0" y="371394"/>
                  </a:lnTo>
                  <a:lnTo>
                    <a:pt x="742789" y="371395"/>
                  </a:lnTo>
                  <a:lnTo>
                    <a:pt x="739895" y="417981"/>
                  </a:lnTo>
                  <a:lnTo>
                    <a:pt x="731446" y="462841"/>
                  </a:lnTo>
                  <a:lnTo>
                    <a:pt x="717789" y="505626"/>
                  </a:lnTo>
                  <a:lnTo>
                    <a:pt x="699274" y="545989"/>
                  </a:lnTo>
                  <a:lnTo>
                    <a:pt x="676247" y="583580"/>
                  </a:lnTo>
                  <a:lnTo>
                    <a:pt x="649057" y="618052"/>
                  </a:lnTo>
                  <a:lnTo>
                    <a:pt x="618052" y="649057"/>
                  </a:lnTo>
                  <a:lnTo>
                    <a:pt x="583580" y="676247"/>
                  </a:lnTo>
                  <a:lnTo>
                    <a:pt x="545989" y="699274"/>
                  </a:lnTo>
                  <a:lnTo>
                    <a:pt x="505626" y="717790"/>
                  </a:lnTo>
                  <a:lnTo>
                    <a:pt x="462841" y="731446"/>
                  </a:lnTo>
                  <a:lnTo>
                    <a:pt x="417981" y="739895"/>
                  </a:lnTo>
                  <a:lnTo>
                    <a:pt x="371394" y="742789"/>
                  </a:lnTo>
                  <a:close/>
                </a:path>
              </a:pathLst>
            </a:custGeom>
            <a:solidFill>
              <a:srgbClr val="BC95E8"/>
            </a:solidFill>
          </p:spPr>
          <p:txBody>
            <a:bodyPr wrap="square" lIns="0" tIns="0" rIns="0" bIns="0" rtlCol="0"/>
            <a:lstStyle/>
            <a:p/>
          </p:txBody>
        </p:sp>
        <p:sp>
          <p:nvSpPr>
            <p:cNvPr id="25" name="object 25"/>
            <p:cNvSpPr/>
            <p:nvPr/>
          </p:nvSpPr>
          <p:spPr>
            <a:xfrm>
              <a:off x="3785185" y="5283154"/>
              <a:ext cx="355600" cy="355600"/>
            </a:xfrm>
            <a:custGeom>
              <a:rect l="l" t="t" r="r" b="b"/>
              <a:pathLst>
                <a:path w="355600" h="355600">
                  <a:moveTo>
                    <a:pt x="35538" y="355387"/>
                  </a:moveTo>
                  <a:lnTo>
                    <a:pt x="0" y="355387"/>
                  </a:lnTo>
                  <a:lnTo>
                    <a:pt x="0" y="0"/>
                  </a:lnTo>
                  <a:lnTo>
                    <a:pt x="213232" y="0"/>
                  </a:lnTo>
                  <a:lnTo>
                    <a:pt x="219152" y="35538"/>
                  </a:lnTo>
                  <a:lnTo>
                    <a:pt x="355387" y="35538"/>
                  </a:lnTo>
                  <a:lnTo>
                    <a:pt x="302080" y="142154"/>
                  </a:lnTo>
                  <a:lnTo>
                    <a:pt x="355387" y="248771"/>
                  </a:lnTo>
                  <a:lnTo>
                    <a:pt x="142155" y="248771"/>
                  </a:lnTo>
                  <a:lnTo>
                    <a:pt x="136235" y="213232"/>
                  </a:lnTo>
                  <a:lnTo>
                    <a:pt x="35538" y="213232"/>
                  </a:lnTo>
                  <a:lnTo>
                    <a:pt x="35538" y="355387"/>
                  </a:lnTo>
                  <a:close/>
                </a:path>
              </a:pathLst>
            </a:custGeom>
            <a:solidFill>
              <a:srgbClr val="FAF5FF"/>
            </a:solidFill>
          </p:spPr>
          <p:txBody>
            <a:bodyPr wrap="square" lIns="0" tIns="0" rIns="0" bIns="0" rtlCol="0"/>
            <a:lstStyle/>
            <a:p/>
          </p:txBody>
        </p:sp>
      </p:grpSp>
      <p:grpSp>
        <p:nvGrpSpPr>
          <p:cNvPr id="26" name="object 26"/>
          <p:cNvGrpSpPr/>
          <p:nvPr/>
        </p:nvGrpSpPr>
        <p:grpSpPr>
          <a:xfrm>
            <a:off x="7242681" y="3581229"/>
            <a:ext cx="1879600" cy="2225675"/>
            <a:chOff x="7242681" y="3581229"/>
            <a:chExt cx="1879600" cy="2225675"/>
          </a:xfrm>
        </p:grpSpPr>
        <p:sp>
          <p:nvSpPr>
            <p:cNvPr id="27" name="object 27"/>
            <p:cNvSpPr/>
            <p:nvPr/>
          </p:nvSpPr>
          <p:spPr>
            <a:xfrm>
              <a:off x="7242670" y="3581234"/>
              <a:ext cx="1879600" cy="433705"/>
            </a:xfrm>
            <a:custGeom>
              <a:rect l="l" t="t" r="r" b="b"/>
              <a:pathLst>
                <a:path w="1879600" h="433704">
                  <a:moveTo>
                    <a:pt x="1879003" y="216750"/>
                  </a:moveTo>
                  <a:lnTo>
                    <a:pt x="1500009" y="0"/>
                  </a:lnTo>
                  <a:lnTo>
                    <a:pt x="1042212" y="0"/>
                  </a:lnTo>
                  <a:lnTo>
                    <a:pt x="931532" y="0"/>
                  </a:lnTo>
                  <a:lnTo>
                    <a:pt x="568490" y="0"/>
                  </a:lnTo>
                  <a:lnTo>
                    <a:pt x="473735" y="0"/>
                  </a:lnTo>
                  <a:lnTo>
                    <a:pt x="0" y="0"/>
                  </a:lnTo>
                  <a:lnTo>
                    <a:pt x="378993" y="216750"/>
                  </a:lnTo>
                  <a:lnTo>
                    <a:pt x="0" y="433489"/>
                  </a:lnTo>
                  <a:lnTo>
                    <a:pt x="473735" y="433489"/>
                  </a:lnTo>
                  <a:lnTo>
                    <a:pt x="568490" y="433489"/>
                  </a:lnTo>
                  <a:lnTo>
                    <a:pt x="931532" y="433489"/>
                  </a:lnTo>
                  <a:lnTo>
                    <a:pt x="948918" y="433489"/>
                  </a:lnTo>
                  <a:lnTo>
                    <a:pt x="1042212" y="433489"/>
                  </a:lnTo>
                  <a:lnTo>
                    <a:pt x="1500009" y="433489"/>
                  </a:lnTo>
                  <a:lnTo>
                    <a:pt x="1879003" y="216750"/>
                  </a:lnTo>
                  <a:close/>
                </a:path>
              </a:pathLst>
            </a:custGeom>
            <a:solidFill>
              <a:srgbClr val="BC95E8"/>
            </a:solidFill>
          </p:spPr>
          <p:txBody>
            <a:bodyPr wrap="square" lIns="0" tIns="0" rIns="0" bIns="0" rtlCol="0"/>
            <a:lstStyle/>
            <a:p/>
          </p:txBody>
        </p:sp>
        <p:sp>
          <p:nvSpPr>
            <p:cNvPr id="28" name="object 28"/>
            <p:cNvSpPr/>
            <p:nvPr/>
          </p:nvSpPr>
          <p:spPr>
            <a:xfrm flipH="1">
              <a:off x="8191600" y="3822283"/>
              <a:ext cx="0" cy="1285240"/>
            </a:xfrm>
            <a:custGeom>
              <a:rect l="l" t="t" r="r" b="b"/>
              <a:pathLst>
                <a:path h="1285239">
                  <a:moveTo>
                    <a:pt x="0" y="1284763"/>
                  </a:moveTo>
                  <a:lnTo>
                    <a:pt x="0" y="0"/>
                  </a:lnTo>
                </a:path>
              </a:pathLst>
            </a:custGeom>
            <a:ln w="19050">
              <a:solidFill>
                <a:srgbClr val="BC95E8"/>
              </a:solidFill>
              <a:prstDash val="sysDash"/>
            </a:ln>
          </p:spPr>
          <p:txBody>
            <a:bodyPr wrap="square" lIns="0" tIns="0" rIns="0" bIns="0" rtlCol="0"/>
            <a:lstStyle/>
            <a:p/>
          </p:txBody>
        </p:sp>
        <p:pic>
          <p:nvPicPr>
            <p:cNvPr id="29" name="object 29"/>
            <p:cNvPicPr/>
            <p:nvPr/>
          </p:nvPicPr>
          <p:blipFill>
            <a:blip r:embed="rId6"/>
            <a:stretch>
              <a:fillRect/>
            </a:stretch>
          </p:blipFill>
          <p:spPr>
            <a:xfrm>
              <a:off x="8081853" y="3688232"/>
              <a:ext cx="219484" cy="219482"/>
            </a:xfrm>
            <a:prstGeom prst="rect">
              <a:avLst/>
            </a:prstGeom>
          </p:spPr>
        </p:pic>
        <p:sp>
          <p:nvSpPr>
            <p:cNvPr id="30" name="object 30"/>
            <p:cNvSpPr/>
            <p:nvPr/>
          </p:nvSpPr>
          <p:spPr>
            <a:xfrm>
              <a:off x="7820205" y="5063733"/>
              <a:ext cx="742950" cy="742950"/>
            </a:xfrm>
            <a:custGeom>
              <a:rect l="l" t="t" r="r" b="b"/>
              <a:pathLst>
                <a:path w="742950" h="742950">
                  <a:moveTo>
                    <a:pt x="742789" y="371395"/>
                  </a:moveTo>
                  <a:lnTo>
                    <a:pt x="0" y="371395"/>
                  </a:lnTo>
                  <a:lnTo>
                    <a:pt x="2894" y="324807"/>
                  </a:lnTo>
                  <a:lnTo>
                    <a:pt x="11343" y="279947"/>
                  </a:lnTo>
                  <a:lnTo>
                    <a:pt x="25000" y="237162"/>
                  </a:lnTo>
                  <a:lnTo>
                    <a:pt x="43516" y="196799"/>
                  </a:lnTo>
                  <a:lnTo>
                    <a:pt x="66543" y="159208"/>
                  </a:lnTo>
                  <a:lnTo>
                    <a:pt x="93733" y="124736"/>
                  </a:lnTo>
                  <a:lnTo>
                    <a:pt x="124738" y="93731"/>
                  </a:lnTo>
                  <a:lnTo>
                    <a:pt x="159211" y="66541"/>
                  </a:lnTo>
                  <a:lnTo>
                    <a:pt x="196802" y="43514"/>
                  </a:lnTo>
                  <a:lnTo>
                    <a:pt x="237165" y="24998"/>
                  </a:lnTo>
                  <a:lnTo>
                    <a:pt x="279951" y="11342"/>
                  </a:lnTo>
                  <a:lnTo>
                    <a:pt x="324817" y="2893"/>
                  </a:lnTo>
                  <a:lnTo>
                    <a:pt x="371395" y="0"/>
                  </a:lnTo>
                  <a:lnTo>
                    <a:pt x="417984" y="2894"/>
                  </a:lnTo>
                  <a:lnTo>
                    <a:pt x="462843" y="11343"/>
                  </a:lnTo>
                  <a:lnTo>
                    <a:pt x="505628" y="24999"/>
                  </a:lnTo>
                  <a:lnTo>
                    <a:pt x="545990" y="43515"/>
                  </a:lnTo>
                  <a:lnTo>
                    <a:pt x="583581" y="66542"/>
                  </a:lnTo>
                  <a:lnTo>
                    <a:pt x="618053" y="93732"/>
                  </a:lnTo>
                  <a:lnTo>
                    <a:pt x="649058" y="124737"/>
                  </a:lnTo>
                  <a:lnTo>
                    <a:pt x="676248" y="159209"/>
                  </a:lnTo>
                  <a:lnTo>
                    <a:pt x="699274" y="196800"/>
                  </a:lnTo>
                  <a:lnTo>
                    <a:pt x="717790" y="237163"/>
                  </a:lnTo>
                  <a:lnTo>
                    <a:pt x="731446" y="279948"/>
                  </a:lnTo>
                  <a:lnTo>
                    <a:pt x="739895" y="324808"/>
                  </a:lnTo>
                  <a:lnTo>
                    <a:pt x="742789" y="371395"/>
                  </a:lnTo>
                  <a:close/>
                </a:path>
                <a:path w="742950" h="742950">
                  <a:moveTo>
                    <a:pt x="371395" y="742789"/>
                  </a:moveTo>
                  <a:lnTo>
                    <a:pt x="324808" y="739895"/>
                  </a:lnTo>
                  <a:lnTo>
                    <a:pt x="279948" y="731446"/>
                  </a:lnTo>
                  <a:lnTo>
                    <a:pt x="237163" y="717790"/>
                  </a:lnTo>
                  <a:lnTo>
                    <a:pt x="196800" y="699274"/>
                  </a:lnTo>
                  <a:lnTo>
                    <a:pt x="159209" y="676247"/>
                  </a:lnTo>
                  <a:lnTo>
                    <a:pt x="124737" y="649057"/>
                  </a:lnTo>
                  <a:lnTo>
                    <a:pt x="93732" y="618052"/>
                  </a:lnTo>
                  <a:lnTo>
                    <a:pt x="66542" y="583580"/>
                  </a:lnTo>
                  <a:lnTo>
                    <a:pt x="43515" y="545988"/>
                  </a:lnTo>
                  <a:lnTo>
                    <a:pt x="24999" y="505626"/>
                  </a:lnTo>
                  <a:lnTo>
                    <a:pt x="11342" y="462841"/>
                  </a:lnTo>
                  <a:lnTo>
                    <a:pt x="2893" y="417981"/>
                  </a:lnTo>
                  <a:lnTo>
                    <a:pt x="0" y="371394"/>
                  </a:lnTo>
                  <a:lnTo>
                    <a:pt x="742789" y="371395"/>
                  </a:lnTo>
                  <a:lnTo>
                    <a:pt x="739895" y="417981"/>
                  </a:lnTo>
                  <a:lnTo>
                    <a:pt x="731446" y="462841"/>
                  </a:lnTo>
                  <a:lnTo>
                    <a:pt x="717790" y="505626"/>
                  </a:lnTo>
                  <a:lnTo>
                    <a:pt x="699274" y="545989"/>
                  </a:lnTo>
                  <a:lnTo>
                    <a:pt x="676247" y="583580"/>
                  </a:lnTo>
                  <a:lnTo>
                    <a:pt x="649057" y="618052"/>
                  </a:lnTo>
                  <a:lnTo>
                    <a:pt x="618052" y="649057"/>
                  </a:lnTo>
                  <a:lnTo>
                    <a:pt x="583580" y="676247"/>
                  </a:lnTo>
                  <a:lnTo>
                    <a:pt x="545989" y="699274"/>
                  </a:lnTo>
                  <a:lnTo>
                    <a:pt x="505627" y="717790"/>
                  </a:lnTo>
                  <a:lnTo>
                    <a:pt x="462842" y="731446"/>
                  </a:lnTo>
                  <a:lnTo>
                    <a:pt x="417982" y="739895"/>
                  </a:lnTo>
                  <a:lnTo>
                    <a:pt x="371395" y="742789"/>
                  </a:lnTo>
                  <a:close/>
                </a:path>
              </a:pathLst>
            </a:custGeom>
            <a:solidFill>
              <a:srgbClr val="BC95E8"/>
            </a:solidFill>
          </p:spPr>
          <p:txBody>
            <a:bodyPr wrap="square" lIns="0" tIns="0" rIns="0" bIns="0" rtlCol="0"/>
            <a:lstStyle/>
            <a:p/>
          </p:txBody>
        </p:sp>
        <p:sp>
          <p:nvSpPr>
            <p:cNvPr id="31" name="object 31"/>
            <p:cNvSpPr/>
            <p:nvPr/>
          </p:nvSpPr>
          <p:spPr>
            <a:xfrm>
              <a:off x="7917111" y="5277194"/>
              <a:ext cx="539750" cy="313690"/>
            </a:xfrm>
            <a:custGeom>
              <a:rect l="l" t="t" r="r" b="b"/>
              <a:pathLst>
                <a:path w="539750" h="313689">
                  <a:moveTo>
                    <a:pt x="89467" y="281173"/>
                  </a:moveTo>
                  <a:lnTo>
                    <a:pt x="51120" y="281173"/>
                  </a:lnTo>
                  <a:lnTo>
                    <a:pt x="64226" y="244632"/>
                  </a:lnTo>
                  <a:lnTo>
                    <a:pt x="57929" y="241956"/>
                  </a:lnTo>
                  <a:lnTo>
                    <a:pt x="53526" y="235736"/>
                  </a:lnTo>
                  <a:lnTo>
                    <a:pt x="53526" y="221324"/>
                  </a:lnTo>
                  <a:lnTo>
                    <a:pt x="57801" y="215258"/>
                  </a:lnTo>
                  <a:lnTo>
                    <a:pt x="63906" y="212492"/>
                  </a:lnTo>
                  <a:lnTo>
                    <a:pt x="63906" y="152860"/>
                  </a:lnTo>
                  <a:lnTo>
                    <a:pt x="0" y="126213"/>
                  </a:lnTo>
                  <a:lnTo>
                    <a:pt x="281186" y="0"/>
                  </a:lnTo>
                  <a:lnTo>
                    <a:pt x="516586" y="116613"/>
                  </a:lnTo>
                  <a:lnTo>
                    <a:pt x="277986" y="116613"/>
                  </a:lnTo>
                  <a:lnTo>
                    <a:pt x="220011" y="125977"/>
                  </a:lnTo>
                  <a:lnTo>
                    <a:pt x="169626" y="146576"/>
                  </a:lnTo>
                  <a:lnTo>
                    <a:pt x="149572" y="158198"/>
                  </a:lnTo>
                  <a:lnTo>
                    <a:pt x="76679" y="158198"/>
                  </a:lnTo>
                  <a:lnTo>
                    <a:pt x="76679" y="212006"/>
                  </a:lnTo>
                  <a:lnTo>
                    <a:pt x="83604" y="214361"/>
                  </a:lnTo>
                  <a:lnTo>
                    <a:pt x="88672" y="220734"/>
                  </a:lnTo>
                  <a:lnTo>
                    <a:pt x="88672" y="236248"/>
                  </a:lnTo>
                  <a:lnTo>
                    <a:pt x="83501" y="242635"/>
                  </a:lnTo>
                  <a:lnTo>
                    <a:pt x="76475" y="244938"/>
                  </a:lnTo>
                  <a:lnTo>
                    <a:pt x="89467" y="281173"/>
                  </a:lnTo>
                  <a:close/>
                </a:path>
                <a:path w="539750" h="313689">
                  <a:moveTo>
                    <a:pt x="417753" y="176540"/>
                  </a:moveTo>
                  <a:lnTo>
                    <a:pt x="407304" y="167176"/>
                  </a:lnTo>
                  <a:lnTo>
                    <a:pt x="378242" y="146576"/>
                  </a:lnTo>
                  <a:lnTo>
                    <a:pt x="333994" y="125977"/>
                  </a:lnTo>
                  <a:lnTo>
                    <a:pt x="277986" y="116613"/>
                  </a:lnTo>
                  <a:lnTo>
                    <a:pt x="516586" y="116613"/>
                  </a:lnTo>
                  <a:lnTo>
                    <a:pt x="539167" y="127799"/>
                  </a:lnTo>
                  <a:lnTo>
                    <a:pt x="417753" y="176540"/>
                  </a:lnTo>
                  <a:close/>
                </a:path>
                <a:path w="539750" h="313689">
                  <a:moveTo>
                    <a:pt x="268399" y="313120"/>
                  </a:moveTo>
                  <a:lnTo>
                    <a:pt x="214032" y="307879"/>
                  </a:lnTo>
                  <a:lnTo>
                    <a:pt x="178536" y="296347"/>
                  </a:lnTo>
                  <a:lnTo>
                    <a:pt x="159214" y="284815"/>
                  </a:lnTo>
                  <a:lnTo>
                    <a:pt x="153372" y="279574"/>
                  </a:lnTo>
                  <a:lnTo>
                    <a:pt x="153372" y="190107"/>
                  </a:lnTo>
                  <a:lnTo>
                    <a:pt x="160885" y="183367"/>
                  </a:lnTo>
                  <a:lnTo>
                    <a:pt x="183524" y="168540"/>
                  </a:lnTo>
                  <a:lnTo>
                    <a:pt x="221441" y="153713"/>
                  </a:lnTo>
                  <a:lnTo>
                    <a:pt x="274786" y="146973"/>
                  </a:lnTo>
                  <a:lnTo>
                    <a:pt x="328131" y="153713"/>
                  </a:lnTo>
                  <a:lnTo>
                    <a:pt x="366047" y="168540"/>
                  </a:lnTo>
                  <a:lnTo>
                    <a:pt x="388687" y="183367"/>
                  </a:lnTo>
                  <a:lnTo>
                    <a:pt x="396199" y="190107"/>
                  </a:lnTo>
                  <a:lnTo>
                    <a:pt x="396199" y="242827"/>
                  </a:lnTo>
                  <a:lnTo>
                    <a:pt x="273187" y="242827"/>
                  </a:lnTo>
                  <a:lnTo>
                    <a:pt x="233388" y="244837"/>
                  </a:lnTo>
                  <a:lnTo>
                    <a:pt x="200890" y="250317"/>
                  </a:lnTo>
                  <a:lnTo>
                    <a:pt x="178980" y="258442"/>
                  </a:lnTo>
                  <a:lnTo>
                    <a:pt x="170946" y="268387"/>
                  </a:lnTo>
                  <a:lnTo>
                    <a:pt x="178980" y="278331"/>
                  </a:lnTo>
                  <a:lnTo>
                    <a:pt x="200890" y="286456"/>
                  </a:lnTo>
                  <a:lnTo>
                    <a:pt x="233388" y="291936"/>
                  </a:lnTo>
                  <a:lnTo>
                    <a:pt x="273187" y="293946"/>
                  </a:lnTo>
                  <a:lnTo>
                    <a:pt x="369586" y="293946"/>
                  </a:lnTo>
                  <a:lnTo>
                    <a:pt x="364649" y="296347"/>
                  </a:lnTo>
                  <a:lnTo>
                    <a:pt x="324762" y="307879"/>
                  </a:lnTo>
                  <a:lnTo>
                    <a:pt x="268399" y="313120"/>
                  </a:lnTo>
                  <a:close/>
                </a:path>
                <a:path w="539750" h="313689">
                  <a:moveTo>
                    <a:pt x="120620" y="176540"/>
                  </a:moveTo>
                  <a:lnTo>
                    <a:pt x="76679" y="158198"/>
                  </a:lnTo>
                  <a:lnTo>
                    <a:pt x="149572" y="158198"/>
                  </a:lnTo>
                  <a:lnTo>
                    <a:pt x="134080" y="167176"/>
                  </a:lnTo>
                  <a:lnTo>
                    <a:pt x="120620" y="176540"/>
                  </a:lnTo>
                  <a:close/>
                </a:path>
                <a:path w="539750" h="313689">
                  <a:moveTo>
                    <a:pt x="369586" y="293946"/>
                  </a:moveTo>
                  <a:lnTo>
                    <a:pt x="273187" y="293946"/>
                  </a:lnTo>
                  <a:lnTo>
                    <a:pt x="312987" y="291936"/>
                  </a:lnTo>
                  <a:lnTo>
                    <a:pt x="345489" y="286456"/>
                  </a:lnTo>
                  <a:lnTo>
                    <a:pt x="367403" y="278331"/>
                  </a:lnTo>
                  <a:lnTo>
                    <a:pt x="375439" y="268387"/>
                  </a:lnTo>
                  <a:lnTo>
                    <a:pt x="367403" y="258442"/>
                  </a:lnTo>
                  <a:lnTo>
                    <a:pt x="345489" y="250317"/>
                  </a:lnTo>
                  <a:lnTo>
                    <a:pt x="312987" y="244837"/>
                  </a:lnTo>
                  <a:lnTo>
                    <a:pt x="273187" y="242827"/>
                  </a:lnTo>
                  <a:lnTo>
                    <a:pt x="396199" y="242827"/>
                  </a:lnTo>
                  <a:lnTo>
                    <a:pt x="396199" y="279574"/>
                  </a:lnTo>
                  <a:lnTo>
                    <a:pt x="388362" y="284815"/>
                  </a:lnTo>
                  <a:lnTo>
                    <a:pt x="369586" y="293946"/>
                  </a:lnTo>
                  <a:close/>
                </a:path>
              </a:pathLst>
            </a:custGeom>
            <a:solidFill>
              <a:srgbClr val="FAF5FF"/>
            </a:solidFill>
          </p:spPr>
          <p:txBody>
            <a:bodyPr wrap="square" lIns="0" tIns="0" rIns="0" bIns="0" rtlCol="0"/>
            <a:lstStyle/>
            <a:p/>
          </p:txBody>
        </p:sp>
      </p:grpSp>
      <p:sp>
        <p:nvSpPr>
          <p:cNvPr id="32" name="object 32"/>
          <p:cNvSpPr txBox="1"/>
          <p:nvPr/>
        </p:nvSpPr>
        <p:spPr>
          <a:xfrm>
            <a:off x="6866908" y="1476433"/>
            <a:ext cx="2501900" cy="1041400"/>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结果评</a:t>
            </a:r>
            <a:r>
              <a:rPr sz="2300" b="1" spc="-50">
                <a:solidFill>
                  <a:srgbClr val="AF79DE"/>
                </a:solidFill>
                <a:latin typeface="微软雅黑"/>
                <a:cs typeface="微软雅黑"/>
              </a:rPr>
              <a:t>估</a:t>
            </a:r>
            <a:endParaRPr sz="2300">
              <a:latin typeface="微软雅黑"/>
              <a:cs typeface="微软雅黑"/>
            </a:endParaRPr>
          </a:p>
          <a:p>
            <a:pPr marL="12700" marR="5080">
              <a:lnSpc>
                <a:spcPct val="120000"/>
              </a:lnSpc>
              <a:spcBef>
                <a:spcPts val="890"/>
              </a:spcBef>
            </a:pPr>
            <a:r>
              <a:rPr sz="1500" spc="-5">
                <a:latin typeface="微软雅黑"/>
                <a:cs typeface="微软雅黑"/>
              </a:rPr>
              <a:t>对模拟结果进行评估，为客户提供专业的建议和优化方案。</a:t>
            </a:r>
            <a:endParaRPr sz="1500">
              <a:latin typeface="微软雅黑"/>
              <a:cs typeface="微软雅黑"/>
            </a:endParaRPr>
          </a:p>
        </p:txBody>
      </p:sp>
      <p:sp>
        <p:nvSpPr>
          <p:cNvPr id="33" name="object 33"/>
          <p:cNvSpPr txBox="1"/>
          <p:nvPr/>
        </p:nvSpPr>
        <p:spPr>
          <a:xfrm>
            <a:off x="4696733" y="4360159"/>
            <a:ext cx="2501900" cy="1058545"/>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模拟执</a:t>
            </a:r>
            <a:r>
              <a:rPr sz="2300" b="1" spc="-50">
                <a:solidFill>
                  <a:srgbClr val="AF79DE"/>
                </a:solidFill>
                <a:latin typeface="微软雅黑"/>
                <a:cs typeface="微软雅黑"/>
              </a:rPr>
              <a:t>行</a:t>
            </a:r>
            <a:endParaRPr sz="2300">
              <a:latin typeface="微软雅黑"/>
              <a:cs typeface="微软雅黑"/>
            </a:endParaRPr>
          </a:p>
          <a:p>
            <a:pPr marL="12700" marR="5080">
              <a:lnSpc>
                <a:spcPct val="120000"/>
              </a:lnSpc>
              <a:spcBef>
                <a:spcPts val="1025"/>
              </a:spcBef>
            </a:pPr>
            <a:r>
              <a:rPr sz="1500" spc="-5">
                <a:latin typeface="微软雅黑"/>
                <a:cs typeface="微软雅黑"/>
              </a:rPr>
              <a:t>按照方案进行模拟分析，收集</a:t>
            </a:r>
            <a:r>
              <a:rPr sz="1500" spc="-20">
                <a:latin typeface="微软雅黑"/>
                <a:cs typeface="微软雅黑"/>
              </a:rPr>
              <a:t>数据。</a:t>
            </a:r>
            <a:endParaRPr sz="1500">
              <a:latin typeface="微软雅黑"/>
              <a:cs typeface="微软雅黑"/>
            </a:endParaRPr>
          </a:p>
        </p:txBody>
      </p:sp>
      <p:sp>
        <p:nvSpPr>
          <p:cNvPr id="34" name="object 34"/>
          <p:cNvSpPr txBox="1"/>
          <p:nvPr/>
        </p:nvSpPr>
        <p:spPr>
          <a:xfrm>
            <a:off x="524358" y="4360159"/>
            <a:ext cx="2501900" cy="1058545"/>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需求沟</a:t>
            </a:r>
            <a:r>
              <a:rPr sz="2300" b="1" spc="-50">
                <a:solidFill>
                  <a:srgbClr val="AF79DE"/>
                </a:solidFill>
                <a:latin typeface="微软雅黑"/>
                <a:cs typeface="微软雅黑"/>
              </a:rPr>
              <a:t>通</a:t>
            </a:r>
            <a:endParaRPr sz="2300">
              <a:latin typeface="微软雅黑"/>
              <a:cs typeface="微软雅黑"/>
            </a:endParaRPr>
          </a:p>
          <a:p>
            <a:pPr marL="12700" marR="5080">
              <a:lnSpc>
                <a:spcPct val="120000"/>
              </a:lnSpc>
              <a:spcBef>
                <a:spcPts val="1025"/>
              </a:spcBef>
            </a:pPr>
            <a:r>
              <a:rPr sz="1500" spc="-5">
                <a:latin typeface="微软雅黑"/>
                <a:cs typeface="微软雅黑"/>
              </a:rPr>
              <a:t>与客户进行充分沟通，明确客</a:t>
            </a:r>
            <a:r>
              <a:rPr sz="1500" spc="-10">
                <a:latin typeface="微软雅黑"/>
                <a:cs typeface="微软雅黑"/>
              </a:rPr>
              <a:t>户需求和项目要求。</a:t>
            </a:r>
            <a:endParaRPr sz="1500">
              <a:latin typeface="微软雅黑"/>
              <a:cs typeface="微软雅黑"/>
            </a:endParaRPr>
          </a:p>
        </p:txBody>
      </p:sp>
      <p:sp>
        <p:nvSpPr>
          <p:cNvPr id="35" name="object 35"/>
          <p:cNvSpPr txBox="1"/>
          <p:nvPr/>
        </p:nvSpPr>
        <p:spPr>
          <a:xfrm>
            <a:off x="2599587" y="1488625"/>
            <a:ext cx="2501900" cy="1029335"/>
          </a:xfrm>
          <a:prstGeom prst="rect">
            <a:avLst/>
          </a:prstGeom>
        </p:spPr>
        <p:txBody>
          <a:bodyPr vert="horz" wrap="square" lIns="0" tIns="15875" rIns="0" bIns="0" rtlCol="0">
            <a:spAutoFit/>
          </a:bodyPr>
          <a:lstStyle/>
          <a:p>
            <a:pPr marL="12700">
              <a:lnSpc>
                <a:spcPct val="100000"/>
              </a:lnSpc>
              <a:spcBef>
                <a:spcPts val="125"/>
              </a:spcBef>
            </a:pPr>
            <a:r>
              <a:rPr sz="2300" b="1">
                <a:solidFill>
                  <a:srgbClr val="AF79DE"/>
                </a:solidFill>
                <a:latin typeface="微软雅黑"/>
                <a:cs typeface="微软雅黑"/>
              </a:rPr>
              <a:t>方案制</a:t>
            </a:r>
            <a:r>
              <a:rPr sz="2300" b="1" spc="-50">
                <a:solidFill>
                  <a:srgbClr val="AF79DE"/>
                </a:solidFill>
                <a:latin typeface="微软雅黑"/>
                <a:cs typeface="微软雅黑"/>
              </a:rPr>
              <a:t>定</a:t>
            </a:r>
            <a:endParaRPr sz="2300">
              <a:latin typeface="微软雅黑"/>
              <a:cs typeface="微软雅黑"/>
            </a:endParaRPr>
          </a:p>
          <a:p>
            <a:pPr marL="12700" marR="5080">
              <a:lnSpc>
                <a:spcPct val="120000"/>
              </a:lnSpc>
              <a:spcBef>
                <a:spcPts val="795"/>
              </a:spcBef>
            </a:pPr>
            <a:r>
              <a:rPr sz="1500" spc="-5">
                <a:latin typeface="微软雅黑"/>
                <a:cs typeface="微软雅黑"/>
              </a:rPr>
              <a:t>根据客户需求，制定详细的模</a:t>
            </a:r>
            <a:r>
              <a:rPr sz="1500" spc="-10">
                <a:latin typeface="微软雅黑"/>
                <a:cs typeface="微软雅黑"/>
              </a:rPr>
              <a:t>流分析方案。</a:t>
            </a:r>
            <a:endParaRPr sz="1500">
              <a:latin typeface="微软雅黑"/>
              <a:cs typeface="微软雅黑"/>
            </a:endParaRPr>
          </a:p>
        </p:txBody>
      </p:sp>
      <p:grpSp>
        <p:nvGrpSpPr>
          <p:cNvPr id="36" name="object 36"/>
          <p:cNvGrpSpPr/>
          <p:nvPr/>
        </p:nvGrpSpPr>
        <p:grpSpPr>
          <a:xfrm>
            <a:off x="9900598" y="1852615"/>
            <a:ext cx="742950" cy="1681480"/>
            <a:chOff x="9900598" y="1852615"/>
            <a:chExt cx="742950" cy="1681480"/>
          </a:xfrm>
        </p:grpSpPr>
        <p:sp>
          <p:nvSpPr>
            <p:cNvPr id="37" name="object 37"/>
            <p:cNvSpPr/>
            <p:nvPr/>
          </p:nvSpPr>
          <p:spPr>
            <a:xfrm flipH="1">
              <a:off x="10265608" y="2571731"/>
              <a:ext cx="0" cy="962025"/>
            </a:xfrm>
            <a:custGeom>
              <a:rect l="l" t="t" r="r" b="b"/>
              <a:pathLst>
                <a:path h="962025">
                  <a:moveTo>
                    <a:pt x="0" y="0"/>
                  </a:moveTo>
                  <a:lnTo>
                    <a:pt x="0" y="961926"/>
                  </a:lnTo>
                </a:path>
              </a:pathLst>
            </a:custGeom>
            <a:solidFill>
              <a:srgbClr val="BC95E8"/>
            </a:solidFill>
          </p:spPr>
          <p:txBody>
            <a:bodyPr wrap="square" lIns="0" tIns="0" rIns="0" bIns="0" rtlCol="0"/>
            <a:lstStyle/>
            <a:p/>
          </p:txBody>
        </p:sp>
        <p:sp>
          <p:nvSpPr>
            <p:cNvPr id="38" name="object 38"/>
            <p:cNvSpPr/>
            <p:nvPr/>
          </p:nvSpPr>
          <p:spPr>
            <a:xfrm flipH="1">
              <a:off x="10265608" y="2571731"/>
              <a:ext cx="0" cy="962025"/>
            </a:xfrm>
            <a:custGeom>
              <a:rect l="l" t="t" r="r" b="b"/>
              <a:pathLst>
                <a:path h="962025">
                  <a:moveTo>
                    <a:pt x="0" y="961926"/>
                  </a:moveTo>
                  <a:lnTo>
                    <a:pt x="0" y="0"/>
                  </a:lnTo>
                </a:path>
              </a:pathLst>
            </a:custGeom>
            <a:ln w="19050">
              <a:solidFill>
                <a:srgbClr val="BC95E8"/>
              </a:solidFill>
              <a:prstDash val="sysDash"/>
            </a:ln>
          </p:spPr>
          <p:txBody>
            <a:bodyPr wrap="square" lIns="0" tIns="0" rIns="0" bIns="0" rtlCol="0"/>
            <a:lstStyle/>
            <a:p/>
          </p:txBody>
        </p:sp>
        <p:sp>
          <p:nvSpPr>
            <p:cNvPr id="39" name="object 39"/>
            <p:cNvSpPr/>
            <p:nvPr/>
          </p:nvSpPr>
          <p:spPr>
            <a:xfrm>
              <a:off x="9900598" y="1852615"/>
              <a:ext cx="742950" cy="742950"/>
            </a:xfrm>
            <a:custGeom>
              <a:rect l="l" t="t" r="r" b="b"/>
              <a:pathLst>
                <a:path w="742950" h="742950">
                  <a:moveTo>
                    <a:pt x="742789" y="371394"/>
                  </a:moveTo>
                  <a:lnTo>
                    <a:pt x="0" y="371394"/>
                  </a:lnTo>
                  <a:lnTo>
                    <a:pt x="2894" y="324807"/>
                  </a:lnTo>
                  <a:lnTo>
                    <a:pt x="11343" y="279947"/>
                  </a:lnTo>
                  <a:lnTo>
                    <a:pt x="25000" y="237161"/>
                  </a:lnTo>
                  <a:lnTo>
                    <a:pt x="43515" y="196799"/>
                  </a:lnTo>
                  <a:lnTo>
                    <a:pt x="66542" y="159208"/>
                  </a:lnTo>
                  <a:lnTo>
                    <a:pt x="93733" y="124736"/>
                  </a:lnTo>
                  <a:lnTo>
                    <a:pt x="124738" y="93731"/>
                  </a:lnTo>
                  <a:lnTo>
                    <a:pt x="159210" y="66541"/>
                  </a:lnTo>
                  <a:lnTo>
                    <a:pt x="196802" y="43514"/>
                  </a:lnTo>
                  <a:lnTo>
                    <a:pt x="237164" y="24998"/>
                  </a:lnTo>
                  <a:lnTo>
                    <a:pt x="279950" y="11342"/>
                  </a:lnTo>
                  <a:lnTo>
                    <a:pt x="324813" y="2893"/>
                  </a:lnTo>
                  <a:lnTo>
                    <a:pt x="371395" y="0"/>
                  </a:lnTo>
                  <a:lnTo>
                    <a:pt x="417982" y="2893"/>
                  </a:lnTo>
                  <a:lnTo>
                    <a:pt x="462842" y="11343"/>
                  </a:lnTo>
                  <a:lnTo>
                    <a:pt x="505627" y="24999"/>
                  </a:lnTo>
                  <a:lnTo>
                    <a:pt x="545989" y="43515"/>
                  </a:lnTo>
                  <a:lnTo>
                    <a:pt x="583580" y="66541"/>
                  </a:lnTo>
                  <a:lnTo>
                    <a:pt x="618052" y="93731"/>
                  </a:lnTo>
                  <a:lnTo>
                    <a:pt x="649057" y="124737"/>
                  </a:lnTo>
                  <a:lnTo>
                    <a:pt x="676247" y="159209"/>
                  </a:lnTo>
                  <a:lnTo>
                    <a:pt x="699274" y="196800"/>
                  </a:lnTo>
                  <a:lnTo>
                    <a:pt x="717790" y="237162"/>
                  </a:lnTo>
                  <a:lnTo>
                    <a:pt x="731446" y="279947"/>
                  </a:lnTo>
                  <a:lnTo>
                    <a:pt x="739895" y="324808"/>
                  </a:lnTo>
                  <a:lnTo>
                    <a:pt x="742789" y="371394"/>
                  </a:lnTo>
                  <a:close/>
                </a:path>
                <a:path w="742950" h="742950">
                  <a:moveTo>
                    <a:pt x="371395" y="742788"/>
                  </a:moveTo>
                  <a:lnTo>
                    <a:pt x="324808" y="739894"/>
                  </a:lnTo>
                  <a:lnTo>
                    <a:pt x="279948" y="731445"/>
                  </a:lnTo>
                  <a:lnTo>
                    <a:pt x="237163" y="717789"/>
                  </a:lnTo>
                  <a:lnTo>
                    <a:pt x="196800" y="699273"/>
                  </a:lnTo>
                  <a:lnTo>
                    <a:pt x="159209" y="676247"/>
                  </a:lnTo>
                  <a:lnTo>
                    <a:pt x="124737" y="649057"/>
                  </a:lnTo>
                  <a:lnTo>
                    <a:pt x="93732" y="618051"/>
                  </a:lnTo>
                  <a:lnTo>
                    <a:pt x="66542" y="583579"/>
                  </a:lnTo>
                  <a:lnTo>
                    <a:pt x="43515" y="545988"/>
                  </a:lnTo>
                  <a:lnTo>
                    <a:pt x="24999" y="505626"/>
                  </a:lnTo>
                  <a:lnTo>
                    <a:pt x="11343" y="462841"/>
                  </a:lnTo>
                  <a:lnTo>
                    <a:pt x="2893" y="417981"/>
                  </a:lnTo>
                  <a:lnTo>
                    <a:pt x="0" y="371394"/>
                  </a:lnTo>
                  <a:lnTo>
                    <a:pt x="742789" y="371394"/>
                  </a:lnTo>
                  <a:lnTo>
                    <a:pt x="739895" y="417981"/>
                  </a:lnTo>
                  <a:lnTo>
                    <a:pt x="731446" y="462841"/>
                  </a:lnTo>
                  <a:lnTo>
                    <a:pt x="717790" y="505626"/>
                  </a:lnTo>
                  <a:lnTo>
                    <a:pt x="699274" y="545988"/>
                  </a:lnTo>
                  <a:lnTo>
                    <a:pt x="676248" y="583579"/>
                  </a:lnTo>
                  <a:lnTo>
                    <a:pt x="649058" y="618052"/>
                  </a:lnTo>
                  <a:lnTo>
                    <a:pt x="618052" y="649057"/>
                  </a:lnTo>
                  <a:lnTo>
                    <a:pt x="583580" y="676247"/>
                  </a:lnTo>
                  <a:lnTo>
                    <a:pt x="545989" y="699274"/>
                  </a:lnTo>
                  <a:lnTo>
                    <a:pt x="505627" y="717789"/>
                  </a:lnTo>
                  <a:lnTo>
                    <a:pt x="462842" y="731446"/>
                  </a:lnTo>
                  <a:lnTo>
                    <a:pt x="417982" y="739895"/>
                  </a:lnTo>
                  <a:lnTo>
                    <a:pt x="371395" y="742788"/>
                  </a:lnTo>
                  <a:close/>
                </a:path>
              </a:pathLst>
            </a:custGeom>
            <a:solidFill>
              <a:srgbClr val="BC95E8"/>
            </a:solidFill>
          </p:spPr>
          <p:txBody>
            <a:bodyPr wrap="square" lIns="0" tIns="0" rIns="0" bIns="0" rtlCol="0"/>
            <a:lstStyle/>
            <a:p/>
          </p:txBody>
        </p:sp>
        <p:sp>
          <p:nvSpPr>
            <p:cNvPr id="40" name="object 40"/>
            <p:cNvSpPr/>
            <p:nvPr/>
          </p:nvSpPr>
          <p:spPr>
            <a:xfrm>
              <a:off x="10075820" y="2064432"/>
              <a:ext cx="384175" cy="335915"/>
            </a:xfrm>
            <a:custGeom>
              <a:rect l="l" t="t" r="r" b="b"/>
              <a:pathLst>
                <a:path w="384175" h="335914">
                  <a:moveTo>
                    <a:pt x="191948" y="143952"/>
                  </a:moveTo>
                  <a:lnTo>
                    <a:pt x="0" y="95968"/>
                  </a:lnTo>
                  <a:lnTo>
                    <a:pt x="0" y="47984"/>
                  </a:lnTo>
                  <a:lnTo>
                    <a:pt x="191948" y="0"/>
                  </a:lnTo>
                  <a:lnTo>
                    <a:pt x="383872" y="47984"/>
                  </a:lnTo>
                  <a:lnTo>
                    <a:pt x="383872" y="95968"/>
                  </a:lnTo>
                  <a:lnTo>
                    <a:pt x="191948" y="143952"/>
                  </a:lnTo>
                  <a:close/>
                </a:path>
                <a:path w="384175" h="335914">
                  <a:moveTo>
                    <a:pt x="191948" y="239920"/>
                  </a:moveTo>
                  <a:lnTo>
                    <a:pt x="0" y="191936"/>
                  </a:lnTo>
                  <a:lnTo>
                    <a:pt x="0" y="143952"/>
                  </a:lnTo>
                  <a:lnTo>
                    <a:pt x="191948" y="191936"/>
                  </a:lnTo>
                  <a:lnTo>
                    <a:pt x="383872" y="191936"/>
                  </a:lnTo>
                  <a:lnTo>
                    <a:pt x="191948" y="239920"/>
                  </a:lnTo>
                  <a:close/>
                </a:path>
                <a:path w="384175" h="335914">
                  <a:moveTo>
                    <a:pt x="383872" y="191936"/>
                  </a:moveTo>
                  <a:lnTo>
                    <a:pt x="191948" y="191936"/>
                  </a:lnTo>
                  <a:lnTo>
                    <a:pt x="383872" y="143952"/>
                  </a:lnTo>
                  <a:lnTo>
                    <a:pt x="383872" y="191936"/>
                  </a:lnTo>
                  <a:close/>
                </a:path>
                <a:path w="384175" h="335914">
                  <a:moveTo>
                    <a:pt x="191948" y="335888"/>
                  </a:moveTo>
                  <a:lnTo>
                    <a:pt x="0" y="287904"/>
                  </a:lnTo>
                  <a:lnTo>
                    <a:pt x="0" y="239920"/>
                  </a:lnTo>
                  <a:lnTo>
                    <a:pt x="191948" y="287904"/>
                  </a:lnTo>
                  <a:lnTo>
                    <a:pt x="383872" y="287904"/>
                  </a:lnTo>
                  <a:lnTo>
                    <a:pt x="191948" y="335888"/>
                  </a:lnTo>
                  <a:close/>
                </a:path>
                <a:path w="384175" h="335914">
                  <a:moveTo>
                    <a:pt x="383872" y="287904"/>
                  </a:moveTo>
                  <a:lnTo>
                    <a:pt x="191948" y="287904"/>
                  </a:lnTo>
                  <a:lnTo>
                    <a:pt x="383872" y="239920"/>
                  </a:lnTo>
                  <a:lnTo>
                    <a:pt x="383872" y="287904"/>
                  </a:lnTo>
                  <a:close/>
                </a:path>
              </a:pathLst>
            </a:custGeom>
            <a:solidFill>
              <a:srgbClr val="FAF5FF"/>
            </a:solidFill>
          </p:spPr>
          <p:txBody>
            <a:bodyPr wrap="square" lIns="0" tIns="0" rIns="0" bIns="0" rtlCol="0"/>
            <a:lstStyle/>
            <a:p/>
          </p:txBody>
        </p:sp>
      </p:grpSp>
      <p:grpSp>
        <p:nvGrpSpPr>
          <p:cNvPr id="41" name="object 41"/>
          <p:cNvGrpSpPr/>
          <p:nvPr/>
        </p:nvGrpSpPr>
        <p:grpSpPr>
          <a:xfrm>
            <a:off x="454963" y="331167"/>
            <a:ext cx="515620" cy="440055"/>
            <a:chOff x="454963" y="331167"/>
            <a:chExt cx="515620" cy="440055"/>
          </a:xfrm>
        </p:grpSpPr>
        <p:pic>
          <p:nvPicPr>
            <p:cNvPr id="42" name="object 42"/>
            <p:cNvPicPr/>
            <p:nvPr/>
          </p:nvPicPr>
          <p:blipFill>
            <a:blip r:embed="rId7"/>
            <a:stretch>
              <a:fillRect/>
            </a:stretch>
          </p:blipFill>
          <p:spPr>
            <a:xfrm>
              <a:off x="454963" y="331167"/>
              <a:ext cx="84147" cy="84146"/>
            </a:xfrm>
            <a:prstGeom prst="rect">
              <a:avLst/>
            </a:prstGeom>
          </p:spPr>
        </p:pic>
        <p:pic>
          <p:nvPicPr>
            <p:cNvPr id="43" name="object 43"/>
            <p:cNvPicPr/>
            <p:nvPr/>
          </p:nvPicPr>
          <p:blipFill>
            <a:blip r:embed="rId8"/>
            <a:stretch>
              <a:fillRect/>
            </a:stretch>
          </p:blipFill>
          <p:spPr>
            <a:xfrm>
              <a:off x="575049" y="337742"/>
              <a:ext cx="78137" cy="78136"/>
            </a:xfrm>
            <a:prstGeom prst="rect">
              <a:avLst/>
            </a:prstGeom>
          </p:spPr>
        </p:pic>
        <p:pic>
          <p:nvPicPr>
            <p:cNvPr id="44" name="object 44"/>
            <p:cNvPicPr/>
            <p:nvPr/>
          </p:nvPicPr>
          <p:blipFill>
            <a:blip r:embed="rId9"/>
            <a:stretch>
              <a:fillRect/>
            </a:stretch>
          </p:blipFill>
          <p:spPr>
            <a:xfrm>
              <a:off x="689124" y="339459"/>
              <a:ext cx="74704" cy="74703"/>
            </a:xfrm>
            <a:prstGeom prst="rect">
              <a:avLst/>
            </a:prstGeom>
          </p:spPr>
        </p:pic>
        <p:pic>
          <p:nvPicPr>
            <p:cNvPr id="45" name="object 45"/>
            <p:cNvPicPr/>
            <p:nvPr/>
          </p:nvPicPr>
          <p:blipFill>
            <a:blip r:embed="rId10"/>
            <a:stretch>
              <a:fillRect/>
            </a:stretch>
          </p:blipFill>
          <p:spPr>
            <a:xfrm>
              <a:off x="799767" y="348429"/>
              <a:ext cx="69238" cy="69237"/>
            </a:xfrm>
            <a:prstGeom prst="rect">
              <a:avLst/>
            </a:prstGeom>
          </p:spPr>
        </p:pic>
        <p:pic>
          <p:nvPicPr>
            <p:cNvPr id="46" name="object 46"/>
            <p:cNvPicPr/>
            <p:nvPr/>
          </p:nvPicPr>
          <p:blipFill>
            <a:blip r:embed="rId11"/>
            <a:stretch>
              <a:fillRect/>
            </a:stretch>
          </p:blipFill>
          <p:spPr>
            <a:xfrm>
              <a:off x="904944" y="344296"/>
              <a:ext cx="65594" cy="65593"/>
            </a:xfrm>
            <a:prstGeom prst="rect">
              <a:avLst/>
            </a:prstGeom>
          </p:spPr>
        </p:pic>
        <p:pic>
          <p:nvPicPr>
            <p:cNvPr id="47" name="object 47"/>
            <p:cNvPicPr/>
            <p:nvPr/>
          </p:nvPicPr>
          <p:blipFill>
            <a:blip r:embed="rId12"/>
            <a:stretch>
              <a:fillRect/>
            </a:stretch>
          </p:blipFill>
          <p:spPr>
            <a:xfrm>
              <a:off x="454963" y="448941"/>
              <a:ext cx="84147" cy="84146"/>
            </a:xfrm>
            <a:prstGeom prst="rect">
              <a:avLst/>
            </a:prstGeom>
          </p:spPr>
        </p:pic>
        <p:pic>
          <p:nvPicPr>
            <p:cNvPr id="48" name="object 48"/>
            <p:cNvPicPr/>
            <p:nvPr/>
          </p:nvPicPr>
          <p:blipFill>
            <a:blip r:embed="rId8"/>
            <a:stretch>
              <a:fillRect/>
            </a:stretch>
          </p:blipFill>
          <p:spPr>
            <a:xfrm>
              <a:off x="575049" y="455516"/>
              <a:ext cx="78137" cy="78136"/>
            </a:xfrm>
            <a:prstGeom prst="rect">
              <a:avLst/>
            </a:prstGeom>
          </p:spPr>
        </p:pic>
        <p:pic>
          <p:nvPicPr>
            <p:cNvPr id="49" name="object 49"/>
            <p:cNvPicPr/>
            <p:nvPr/>
          </p:nvPicPr>
          <p:blipFill>
            <a:blip r:embed="rId9"/>
            <a:stretch>
              <a:fillRect/>
            </a:stretch>
          </p:blipFill>
          <p:spPr>
            <a:xfrm>
              <a:off x="689124" y="457232"/>
              <a:ext cx="74703" cy="74704"/>
            </a:xfrm>
            <a:prstGeom prst="rect">
              <a:avLst/>
            </a:prstGeom>
          </p:spPr>
        </p:pic>
        <p:pic>
          <p:nvPicPr>
            <p:cNvPr id="50" name="object 50"/>
            <p:cNvPicPr/>
            <p:nvPr/>
          </p:nvPicPr>
          <p:blipFill>
            <a:blip r:embed="rId13"/>
            <a:stretch>
              <a:fillRect/>
            </a:stretch>
          </p:blipFill>
          <p:spPr>
            <a:xfrm>
              <a:off x="799767" y="466202"/>
              <a:ext cx="69237" cy="69237"/>
            </a:xfrm>
            <a:prstGeom prst="rect">
              <a:avLst/>
            </a:prstGeom>
          </p:spPr>
        </p:pic>
        <p:pic>
          <p:nvPicPr>
            <p:cNvPr id="51" name="object 51"/>
            <p:cNvPicPr/>
            <p:nvPr/>
          </p:nvPicPr>
          <p:blipFill>
            <a:blip r:embed="rId11"/>
            <a:stretch>
              <a:fillRect/>
            </a:stretch>
          </p:blipFill>
          <p:spPr>
            <a:xfrm>
              <a:off x="904944" y="462069"/>
              <a:ext cx="65594" cy="65594"/>
            </a:xfrm>
            <a:prstGeom prst="rect">
              <a:avLst/>
            </a:prstGeom>
          </p:spPr>
        </p:pic>
        <p:pic>
          <p:nvPicPr>
            <p:cNvPr id="52" name="object 52"/>
            <p:cNvPicPr/>
            <p:nvPr/>
          </p:nvPicPr>
          <p:blipFill>
            <a:blip r:embed="rId12"/>
            <a:stretch>
              <a:fillRect/>
            </a:stretch>
          </p:blipFill>
          <p:spPr>
            <a:xfrm>
              <a:off x="454963" y="566714"/>
              <a:ext cx="84147" cy="84146"/>
            </a:xfrm>
            <a:prstGeom prst="rect">
              <a:avLst/>
            </a:prstGeom>
          </p:spPr>
        </p:pic>
        <p:pic>
          <p:nvPicPr>
            <p:cNvPr id="53" name="object 53"/>
            <p:cNvPicPr/>
            <p:nvPr/>
          </p:nvPicPr>
          <p:blipFill>
            <a:blip r:embed="rId14"/>
            <a:stretch>
              <a:fillRect/>
            </a:stretch>
          </p:blipFill>
          <p:spPr>
            <a:xfrm>
              <a:off x="575049" y="573290"/>
              <a:ext cx="78137" cy="78136"/>
            </a:xfrm>
            <a:prstGeom prst="rect">
              <a:avLst/>
            </a:prstGeom>
          </p:spPr>
        </p:pic>
        <p:pic>
          <p:nvPicPr>
            <p:cNvPr id="54" name="object 54"/>
            <p:cNvPicPr/>
            <p:nvPr/>
          </p:nvPicPr>
          <p:blipFill>
            <a:blip r:embed="rId15"/>
            <a:stretch>
              <a:fillRect/>
            </a:stretch>
          </p:blipFill>
          <p:spPr>
            <a:xfrm>
              <a:off x="689124" y="575006"/>
              <a:ext cx="74703" cy="74704"/>
            </a:xfrm>
            <a:prstGeom prst="rect">
              <a:avLst/>
            </a:prstGeom>
          </p:spPr>
        </p:pic>
        <p:pic>
          <p:nvPicPr>
            <p:cNvPr id="55" name="object 55"/>
            <p:cNvPicPr/>
            <p:nvPr/>
          </p:nvPicPr>
          <p:blipFill>
            <a:blip r:embed="rId13"/>
            <a:stretch>
              <a:fillRect/>
            </a:stretch>
          </p:blipFill>
          <p:spPr>
            <a:xfrm>
              <a:off x="799767" y="583976"/>
              <a:ext cx="69237" cy="69237"/>
            </a:xfrm>
            <a:prstGeom prst="rect">
              <a:avLst/>
            </a:prstGeom>
          </p:spPr>
        </p:pic>
        <p:pic>
          <p:nvPicPr>
            <p:cNvPr id="56" name="object 56"/>
            <p:cNvPicPr/>
            <p:nvPr/>
          </p:nvPicPr>
          <p:blipFill>
            <a:blip r:embed="rId11"/>
            <a:stretch>
              <a:fillRect/>
            </a:stretch>
          </p:blipFill>
          <p:spPr>
            <a:xfrm>
              <a:off x="904944" y="579843"/>
              <a:ext cx="65594" cy="65594"/>
            </a:xfrm>
            <a:prstGeom prst="rect">
              <a:avLst/>
            </a:prstGeom>
          </p:spPr>
        </p:pic>
        <p:pic>
          <p:nvPicPr>
            <p:cNvPr id="57" name="object 57"/>
            <p:cNvPicPr/>
            <p:nvPr/>
          </p:nvPicPr>
          <p:blipFill>
            <a:blip r:embed="rId7"/>
            <a:stretch>
              <a:fillRect/>
            </a:stretch>
          </p:blipFill>
          <p:spPr>
            <a:xfrm>
              <a:off x="454963" y="684488"/>
              <a:ext cx="84147" cy="84146"/>
            </a:xfrm>
            <a:prstGeom prst="rect">
              <a:avLst/>
            </a:prstGeom>
          </p:spPr>
        </p:pic>
        <p:pic>
          <p:nvPicPr>
            <p:cNvPr id="58" name="object 58"/>
            <p:cNvPicPr/>
            <p:nvPr/>
          </p:nvPicPr>
          <p:blipFill>
            <a:blip r:embed="rId14"/>
            <a:stretch>
              <a:fillRect/>
            </a:stretch>
          </p:blipFill>
          <p:spPr>
            <a:xfrm>
              <a:off x="575049" y="691063"/>
              <a:ext cx="78137" cy="78136"/>
            </a:xfrm>
            <a:prstGeom prst="rect">
              <a:avLst/>
            </a:prstGeom>
          </p:spPr>
        </p:pic>
        <p:pic>
          <p:nvPicPr>
            <p:cNvPr id="59" name="object 59"/>
            <p:cNvPicPr/>
            <p:nvPr/>
          </p:nvPicPr>
          <p:blipFill>
            <a:blip r:embed="rId9"/>
            <a:stretch>
              <a:fillRect/>
            </a:stretch>
          </p:blipFill>
          <p:spPr>
            <a:xfrm>
              <a:off x="689124" y="692780"/>
              <a:ext cx="74703" cy="74704"/>
            </a:xfrm>
            <a:prstGeom prst="rect">
              <a:avLst/>
            </a:prstGeom>
          </p:spPr>
        </p:pic>
        <p:pic>
          <p:nvPicPr>
            <p:cNvPr id="60" name="object 60"/>
            <p:cNvPicPr/>
            <p:nvPr/>
          </p:nvPicPr>
          <p:blipFill>
            <a:blip r:embed="rId10"/>
            <a:stretch>
              <a:fillRect/>
            </a:stretch>
          </p:blipFill>
          <p:spPr>
            <a:xfrm>
              <a:off x="799767" y="701750"/>
              <a:ext cx="69237" cy="69237"/>
            </a:xfrm>
            <a:prstGeom prst="rect">
              <a:avLst/>
            </a:prstGeom>
          </p:spPr>
        </p:pic>
        <p:pic>
          <p:nvPicPr>
            <p:cNvPr id="61" name="object 61"/>
            <p:cNvPicPr/>
            <p:nvPr/>
          </p:nvPicPr>
          <p:blipFill>
            <a:blip r:embed="rId11"/>
            <a:stretch>
              <a:fillRect/>
            </a:stretch>
          </p:blipFill>
          <p:spPr>
            <a:xfrm>
              <a:off x="904944" y="697617"/>
              <a:ext cx="65594" cy="65594"/>
            </a:xfrm>
            <a:prstGeom prst="rect">
              <a:avLst/>
            </a:prstGeom>
          </p:spPr>
        </p:pic>
      </p:grpSp>
      <p:sp>
        <p:nvSpPr>
          <p:cNvPr id="62" name="object 62"/>
          <p:cNvSpPr txBox="1">
            <a:spLocks noGrp="1"/>
          </p:cNvSpPr>
          <p:nvPr>
            <p:ph type="title"/>
          </p:nvPr>
        </p:nvSpPr>
        <p:spPr>
          <a:xfrm>
            <a:off x="1205967" y="320735"/>
            <a:ext cx="1549400" cy="482600"/>
          </a:xfrm>
          <a:prstGeom prst="rect">
            <a:avLst/>
          </a:prstGeom>
        </p:spPr>
        <p:txBody>
          <a:bodyPr vert="horz" wrap="square" lIns="0" tIns="12700" rIns="0" bIns="0" rtlCol="0">
            <a:spAutoFit/>
          </a:bodyPr>
          <a:lstStyle/>
          <a:p>
            <a:pPr marL="12700">
              <a:lnSpc>
                <a:spcPct val="100000"/>
              </a:lnSpc>
              <a:spcBef>
                <a:spcPts val="100"/>
              </a:spcBef>
            </a:pPr>
            <a:r>
              <a:rPr spc="-15"/>
              <a:t>服务流程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352884" y="2055084"/>
            <a:ext cx="2476499" cy="2476499"/>
          </a:xfrm>
          <a:prstGeom prst="rect">
            <a:avLst/>
          </a:prstGeom>
        </p:spPr>
      </p:pic>
      <p:pic>
        <p:nvPicPr>
          <p:cNvPr id="3" name="object 3"/>
          <p:cNvPicPr/>
          <p:nvPr/>
        </p:nvPicPr>
        <p:blipFill>
          <a:blip r:embed="rId3"/>
          <a:stretch>
            <a:fillRect/>
          </a:stretch>
        </p:blipFill>
        <p:spPr>
          <a:xfrm>
            <a:off x="6374796" y="2055084"/>
            <a:ext cx="2476499" cy="2476499"/>
          </a:xfrm>
          <a:prstGeom prst="rect">
            <a:avLst/>
          </a:prstGeom>
        </p:spPr>
      </p:pic>
      <p:grpSp>
        <p:nvGrpSpPr>
          <p:cNvPr id="4" name="object 4"/>
          <p:cNvGrpSpPr/>
          <p:nvPr/>
        </p:nvGrpSpPr>
        <p:grpSpPr>
          <a:xfrm>
            <a:off x="3338597" y="2093144"/>
            <a:ext cx="694690" cy="694690"/>
            <a:chOff x="3338597" y="2093144"/>
            <a:chExt cx="694690" cy="694690"/>
          </a:xfrm>
        </p:grpSpPr>
        <p:sp>
          <p:nvSpPr>
            <p:cNvPr id="5" name="object 5"/>
            <p:cNvSpPr/>
            <p:nvPr/>
          </p:nvSpPr>
          <p:spPr>
            <a:xfrm>
              <a:off x="3352885" y="2107431"/>
              <a:ext cx="666115" cy="666115"/>
            </a:xfrm>
            <a:custGeom>
              <a:rect l="l" t="t" r="r" b="b"/>
              <a:pathLst>
                <a:path w="666114" h="666114">
                  <a:moveTo>
                    <a:pt x="665794" y="332895"/>
                  </a:moveTo>
                  <a:lnTo>
                    <a:pt x="0" y="332895"/>
                  </a:lnTo>
                  <a:lnTo>
                    <a:pt x="3609" y="283702"/>
                  </a:lnTo>
                  <a:lnTo>
                    <a:pt x="14095" y="236750"/>
                  </a:lnTo>
                  <a:lnTo>
                    <a:pt x="30941" y="192554"/>
                  </a:lnTo>
                  <a:lnTo>
                    <a:pt x="53632" y="151630"/>
                  </a:lnTo>
                  <a:lnTo>
                    <a:pt x="81655" y="114491"/>
                  </a:lnTo>
                  <a:lnTo>
                    <a:pt x="114493" y="81653"/>
                  </a:lnTo>
                  <a:lnTo>
                    <a:pt x="151632" y="53631"/>
                  </a:lnTo>
                  <a:lnTo>
                    <a:pt x="192557" y="30940"/>
                  </a:lnTo>
                  <a:lnTo>
                    <a:pt x="236754" y="14094"/>
                  </a:lnTo>
                  <a:lnTo>
                    <a:pt x="283708" y="3609"/>
                  </a:lnTo>
                  <a:lnTo>
                    <a:pt x="332897" y="0"/>
                  </a:lnTo>
                  <a:lnTo>
                    <a:pt x="382091" y="3609"/>
                  </a:lnTo>
                  <a:lnTo>
                    <a:pt x="429043" y="14094"/>
                  </a:lnTo>
                  <a:lnTo>
                    <a:pt x="473239" y="30940"/>
                  </a:lnTo>
                  <a:lnTo>
                    <a:pt x="514164" y="53631"/>
                  </a:lnTo>
                  <a:lnTo>
                    <a:pt x="551303" y="81654"/>
                  </a:lnTo>
                  <a:lnTo>
                    <a:pt x="584141" y="114492"/>
                  </a:lnTo>
                  <a:lnTo>
                    <a:pt x="612163" y="151630"/>
                  </a:lnTo>
                  <a:lnTo>
                    <a:pt x="634854" y="192555"/>
                  </a:lnTo>
                  <a:lnTo>
                    <a:pt x="651700" y="236751"/>
                  </a:lnTo>
                  <a:lnTo>
                    <a:pt x="662185" y="283703"/>
                  </a:lnTo>
                  <a:lnTo>
                    <a:pt x="665794" y="332895"/>
                  </a:lnTo>
                  <a:close/>
                </a:path>
                <a:path w="666114" h="666114">
                  <a:moveTo>
                    <a:pt x="332897" y="665790"/>
                  </a:moveTo>
                  <a:lnTo>
                    <a:pt x="283704" y="662180"/>
                  </a:lnTo>
                  <a:lnTo>
                    <a:pt x="236752" y="651695"/>
                  </a:lnTo>
                  <a:lnTo>
                    <a:pt x="192556" y="634850"/>
                  </a:lnTo>
                  <a:lnTo>
                    <a:pt x="151631" y="612158"/>
                  </a:lnTo>
                  <a:lnTo>
                    <a:pt x="114492" y="584136"/>
                  </a:lnTo>
                  <a:lnTo>
                    <a:pt x="81654" y="551298"/>
                  </a:lnTo>
                  <a:lnTo>
                    <a:pt x="53631" y="514160"/>
                  </a:lnTo>
                  <a:lnTo>
                    <a:pt x="30940" y="473235"/>
                  </a:lnTo>
                  <a:lnTo>
                    <a:pt x="14094" y="429039"/>
                  </a:lnTo>
                  <a:lnTo>
                    <a:pt x="3609" y="382087"/>
                  </a:lnTo>
                  <a:lnTo>
                    <a:pt x="0" y="332894"/>
                  </a:lnTo>
                  <a:lnTo>
                    <a:pt x="665794" y="332895"/>
                  </a:lnTo>
                  <a:lnTo>
                    <a:pt x="662185" y="382088"/>
                  </a:lnTo>
                  <a:lnTo>
                    <a:pt x="651700" y="429039"/>
                  </a:lnTo>
                  <a:lnTo>
                    <a:pt x="634854" y="473235"/>
                  </a:lnTo>
                  <a:lnTo>
                    <a:pt x="612162" y="514160"/>
                  </a:lnTo>
                  <a:lnTo>
                    <a:pt x="584140" y="551299"/>
                  </a:lnTo>
                  <a:lnTo>
                    <a:pt x="551302" y="584137"/>
                  </a:lnTo>
                  <a:lnTo>
                    <a:pt x="514163" y="612159"/>
                  </a:lnTo>
                  <a:lnTo>
                    <a:pt x="473238" y="634850"/>
                  </a:lnTo>
                  <a:lnTo>
                    <a:pt x="429042" y="651696"/>
                  </a:lnTo>
                  <a:lnTo>
                    <a:pt x="382090" y="662181"/>
                  </a:lnTo>
                  <a:lnTo>
                    <a:pt x="332897" y="665790"/>
                  </a:lnTo>
                  <a:close/>
                </a:path>
              </a:pathLst>
            </a:custGeom>
            <a:solidFill>
              <a:srgbClr val="AF79DE"/>
            </a:solidFill>
          </p:spPr>
          <p:txBody>
            <a:bodyPr wrap="square" lIns="0" tIns="0" rIns="0" bIns="0" rtlCol="0"/>
            <a:lstStyle/>
            <a:p/>
          </p:txBody>
        </p:sp>
        <p:sp>
          <p:nvSpPr>
            <p:cNvPr id="6" name="object 6"/>
            <p:cNvSpPr/>
            <p:nvPr/>
          </p:nvSpPr>
          <p:spPr>
            <a:xfrm>
              <a:off x="3352885" y="2107431"/>
              <a:ext cx="666115" cy="666115"/>
            </a:xfrm>
            <a:custGeom>
              <a:rect l="l" t="t" r="r" b="b"/>
              <a:pathLst>
                <a:path w="666114" h="666114">
                  <a:moveTo>
                    <a:pt x="0" y="332895"/>
                  </a:moveTo>
                  <a:lnTo>
                    <a:pt x="3609" y="283703"/>
                  </a:lnTo>
                  <a:lnTo>
                    <a:pt x="14094" y="236751"/>
                  </a:lnTo>
                  <a:lnTo>
                    <a:pt x="30940" y="192555"/>
                  </a:lnTo>
                  <a:lnTo>
                    <a:pt x="53632" y="151630"/>
                  </a:lnTo>
                  <a:lnTo>
                    <a:pt x="81654" y="114492"/>
                  </a:lnTo>
                  <a:lnTo>
                    <a:pt x="114492" y="81654"/>
                  </a:lnTo>
                  <a:lnTo>
                    <a:pt x="151631" y="53631"/>
                  </a:lnTo>
                  <a:lnTo>
                    <a:pt x="192556" y="30940"/>
                  </a:lnTo>
                  <a:lnTo>
                    <a:pt x="236752" y="14094"/>
                  </a:lnTo>
                  <a:lnTo>
                    <a:pt x="283704" y="3609"/>
                  </a:lnTo>
                  <a:lnTo>
                    <a:pt x="332897" y="0"/>
                  </a:lnTo>
                  <a:lnTo>
                    <a:pt x="382090" y="3609"/>
                  </a:lnTo>
                  <a:lnTo>
                    <a:pt x="429042" y="14094"/>
                  </a:lnTo>
                  <a:lnTo>
                    <a:pt x="473238" y="30940"/>
                  </a:lnTo>
                  <a:lnTo>
                    <a:pt x="514163" y="53631"/>
                  </a:lnTo>
                  <a:lnTo>
                    <a:pt x="551302" y="81653"/>
                  </a:lnTo>
                  <a:lnTo>
                    <a:pt x="584140" y="114491"/>
                  </a:lnTo>
                  <a:lnTo>
                    <a:pt x="612163" y="151630"/>
                  </a:lnTo>
                  <a:lnTo>
                    <a:pt x="634854" y="192554"/>
                  </a:lnTo>
                  <a:lnTo>
                    <a:pt x="651700" y="236750"/>
                  </a:lnTo>
                  <a:lnTo>
                    <a:pt x="662185" y="283702"/>
                  </a:lnTo>
                  <a:lnTo>
                    <a:pt x="665795" y="332895"/>
                  </a:lnTo>
                  <a:lnTo>
                    <a:pt x="662185" y="382088"/>
                  </a:lnTo>
                  <a:lnTo>
                    <a:pt x="651700" y="429039"/>
                  </a:lnTo>
                  <a:lnTo>
                    <a:pt x="634854" y="473235"/>
                  </a:lnTo>
                  <a:lnTo>
                    <a:pt x="612162" y="514160"/>
                  </a:lnTo>
                  <a:lnTo>
                    <a:pt x="584140" y="551299"/>
                  </a:lnTo>
                  <a:lnTo>
                    <a:pt x="551302" y="584137"/>
                  </a:lnTo>
                  <a:lnTo>
                    <a:pt x="514163" y="612159"/>
                  </a:lnTo>
                  <a:lnTo>
                    <a:pt x="473238" y="634850"/>
                  </a:lnTo>
                  <a:lnTo>
                    <a:pt x="429042" y="651696"/>
                  </a:lnTo>
                  <a:lnTo>
                    <a:pt x="382090" y="662181"/>
                  </a:lnTo>
                  <a:lnTo>
                    <a:pt x="332897" y="665790"/>
                  </a:lnTo>
                  <a:lnTo>
                    <a:pt x="283704" y="662180"/>
                  </a:lnTo>
                  <a:lnTo>
                    <a:pt x="236752" y="651695"/>
                  </a:lnTo>
                  <a:lnTo>
                    <a:pt x="192556" y="634850"/>
                  </a:lnTo>
                  <a:lnTo>
                    <a:pt x="151631" y="612158"/>
                  </a:lnTo>
                  <a:lnTo>
                    <a:pt x="114492" y="584136"/>
                  </a:lnTo>
                  <a:lnTo>
                    <a:pt x="81654" y="551298"/>
                  </a:lnTo>
                  <a:lnTo>
                    <a:pt x="53631" y="514160"/>
                  </a:lnTo>
                  <a:lnTo>
                    <a:pt x="30940" y="473235"/>
                  </a:lnTo>
                  <a:lnTo>
                    <a:pt x="14094" y="429039"/>
                  </a:lnTo>
                  <a:lnTo>
                    <a:pt x="3609" y="382087"/>
                  </a:lnTo>
                  <a:lnTo>
                    <a:pt x="0" y="332894"/>
                  </a:lnTo>
                  <a:close/>
                </a:path>
              </a:pathLst>
            </a:custGeom>
            <a:ln w="28574">
              <a:solidFill>
                <a:srgbClr val="2B1042"/>
              </a:solidFill>
            </a:ln>
          </p:spPr>
          <p:txBody>
            <a:bodyPr wrap="square" lIns="0" tIns="0" rIns="0" bIns="0" rtlCol="0"/>
            <a:lstStyle/>
            <a:p/>
          </p:txBody>
        </p:sp>
        <p:sp>
          <p:nvSpPr>
            <p:cNvPr id="7" name="object 7"/>
            <p:cNvSpPr/>
            <p:nvPr/>
          </p:nvSpPr>
          <p:spPr>
            <a:xfrm>
              <a:off x="3532725" y="2292905"/>
              <a:ext cx="306705" cy="294640"/>
            </a:xfrm>
            <a:custGeom>
              <a:rect l="l" t="t" r="r" b="b"/>
              <a:pathLst>
                <a:path w="306704" h="294639">
                  <a:moveTo>
                    <a:pt x="20404" y="13969"/>
                  </a:moveTo>
                  <a:lnTo>
                    <a:pt x="10224" y="13969"/>
                  </a:lnTo>
                  <a:lnTo>
                    <a:pt x="10224" y="1269"/>
                  </a:lnTo>
                  <a:lnTo>
                    <a:pt x="12467" y="0"/>
                  </a:lnTo>
                  <a:lnTo>
                    <a:pt x="18117" y="0"/>
                  </a:lnTo>
                  <a:lnTo>
                    <a:pt x="20404" y="1269"/>
                  </a:lnTo>
                  <a:lnTo>
                    <a:pt x="20404" y="13969"/>
                  </a:lnTo>
                  <a:close/>
                </a:path>
                <a:path w="306704" h="294639">
                  <a:moveTo>
                    <a:pt x="172287" y="96519"/>
                  </a:moveTo>
                  <a:lnTo>
                    <a:pt x="160995" y="96519"/>
                  </a:lnTo>
                  <a:lnTo>
                    <a:pt x="193507" y="38100"/>
                  </a:lnTo>
                  <a:lnTo>
                    <a:pt x="190548" y="34289"/>
                  </a:lnTo>
                  <a:lnTo>
                    <a:pt x="188799" y="29210"/>
                  </a:lnTo>
                  <a:lnTo>
                    <a:pt x="188799" y="24130"/>
                  </a:lnTo>
                  <a:lnTo>
                    <a:pt x="190806" y="13969"/>
                  </a:lnTo>
                  <a:lnTo>
                    <a:pt x="196277" y="6350"/>
                  </a:lnTo>
                  <a:lnTo>
                    <a:pt x="204388" y="1269"/>
                  </a:lnTo>
                  <a:lnTo>
                    <a:pt x="214316" y="0"/>
                  </a:lnTo>
                  <a:lnTo>
                    <a:pt x="224225" y="1269"/>
                  </a:lnTo>
                  <a:lnTo>
                    <a:pt x="232338" y="6350"/>
                  </a:lnTo>
                  <a:lnTo>
                    <a:pt x="237820" y="13969"/>
                  </a:lnTo>
                  <a:lnTo>
                    <a:pt x="239833" y="24130"/>
                  </a:lnTo>
                  <a:lnTo>
                    <a:pt x="239833" y="29210"/>
                  </a:lnTo>
                  <a:lnTo>
                    <a:pt x="238174" y="34289"/>
                  </a:lnTo>
                  <a:lnTo>
                    <a:pt x="235348" y="38100"/>
                  </a:lnTo>
                  <a:lnTo>
                    <a:pt x="240526" y="44450"/>
                  </a:lnTo>
                  <a:lnTo>
                    <a:pt x="201266" y="44450"/>
                  </a:lnTo>
                  <a:lnTo>
                    <a:pt x="172287" y="96519"/>
                  </a:lnTo>
                  <a:close/>
                </a:path>
                <a:path w="306704" h="294639">
                  <a:moveTo>
                    <a:pt x="28342" y="24130"/>
                  </a:moveTo>
                  <a:lnTo>
                    <a:pt x="2287" y="24130"/>
                  </a:lnTo>
                  <a:lnTo>
                    <a:pt x="0" y="21589"/>
                  </a:lnTo>
                  <a:lnTo>
                    <a:pt x="0" y="16510"/>
                  </a:lnTo>
                  <a:lnTo>
                    <a:pt x="2287" y="13969"/>
                  </a:lnTo>
                  <a:lnTo>
                    <a:pt x="28342" y="13969"/>
                  </a:lnTo>
                  <a:lnTo>
                    <a:pt x="30629" y="16510"/>
                  </a:lnTo>
                  <a:lnTo>
                    <a:pt x="30629" y="21589"/>
                  </a:lnTo>
                  <a:lnTo>
                    <a:pt x="28342" y="24130"/>
                  </a:lnTo>
                  <a:close/>
                </a:path>
                <a:path w="306704" h="294639">
                  <a:moveTo>
                    <a:pt x="20404" y="38100"/>
                  </a:moveTo>
                  <a:lnTo>
                    <a:pt x="10224" y="38100"/>
                  </a:lnTo>
                  <a:lnTo>
                    <a:pt x="10224" y="24130"/>
                  </a:lnTo>
                  <a:lnTo>
                    <a:pt x="20404" y="24130"/>
                  </a:lnTo>
                  <a:lnTo>
                    <a:pt x="20404" y="38100"/>
                  </a:lnTo>
                  <a:close/>
                </a:path>
                <a:path w="306704" h="294639">
                  <a:moveTo>
                    <a:pt x="28342" y="48260"/>
                  </a:moveTo>
                  <a:lnTo>
                    <a:pt x="2287" y="48260"/>
                  </a:lnTo>
                  <a:lnTo>
                    <a:pt x="0" y="45719"/>
                  </a:lnTo>
                  <a:lnTo>
                    <a:pt x="0" y="40639"/>
                  </a:lnTo>
                  <a:lnTo>
                    <a:pt x="2287" y="38100"/>
                  </a:lnTo>
                  <a:lnTo>
                    <a:pt x="28342" y="38100"/>
                  </a:lnTo>
                  <a:lnTo>
                    <a:pt x="30629" y="40639"/>
                  </a:lnTo>
                  <a:lnTo>
                    <a:pt x="30629" y="45719"/>
                  </a:lnTo>
                  <a:lnTo>
                    <a:pt x="28342" y="48260"/>
                  </a:lnTo>
                  <a:close/>
                </a:path>
                <a:path w="306704" h="294639">
                  <a:moveTo>
                    <a:pt x="219338" y="48260"/>
                  </a:moveTo>
                  <a:lnTo>
                    <a:pt x="209517" y="48260"/>
                  </a:lnTo>
                  <a:lnTo>
                    <a:pt x="205123" y="46989"/>
                  </a:lnTo>
                  <a:lnTo>
                    <a:pt x="201266" y="44450"/>
                  </a:lnTo>
                  <a:lnTo>
                    <a:pt x="227949" y="44450"/>
                  </a:lnTo>
                  <a:lnTo>
                    <a:pt x="224002" y="46989"/>
                  </a:lnTo>
                  <a:lnTo>
                    <a:pt x="219338" y="48260"/>
                  </a:lnTo>
                  <a:close/>
                </a:path>
                <a:path w="306704" h="294639">
                  <a:moveTo>
                    <a:pt x="280642" y="127000"/>
                  </a:moveTo>
                  <a:lnTo>
                    <a:pt x="270714" y="125730"/>
                  </a:lnTo>
                  <a:lnTo>
                    <a:pt x="262603" y="119380"/>
                  </a:lnTo>
                  <a:lnTo>
                    <a:pt x="257132" y="111760"/>
                  </a:lnTo>
                  <a:lnTo>
                    <a:pt x="255125" y="102869"/>
                  </a:lnTo>
                  <a:lnTo>
                    <a:pt x="255125" y="96519"/>
                  </a:lnTo>
                  <a:lnTo>
                    <a:pt x="257636" y="90169"/>
                  </a:lnTo>
                  <a:lnTo>
                    <a:pt x="261717" y="86360"/>
                  </a:lnTo>
                  <a:lnTo>
                    <a:pt x="261403" y="86360"/>
                  </a:lnTo>
                  <a:lnTo>
                    <a:pt x="227949" y="44450"/>
                  </a:lnTo>
                  <a:lnTo>
                    <a:pt x="240526" y="44450"/>
                  </a:lnTo>
                  <a:lnTo>
                    <a:pt x="269521" y="80010"/>
                  </a:lnTo>
                  <a:lnTo>
                    <a:pt x="290551" y="80010"/>
                  </a:lnTo>
                  <a:lnTo>
                    <a:pt x="298664" y="85089"/>
                  </a:lnTo>
                  <a:lnTo>
                    <a:pt x="304146" y="92710"/>
                  </a:lnTo>
                  <a:lnTo>
                    <a:pt x="306159" y="102869"/>
                  </a:lnTo>
                  <a:lnTo>
                    <a:pt x="304146" y="111760"/>
                  </a:lnTo>
                  <a:lnTo>
                    <a:pt x="298664" y="119380"/>
                  </a:lnTo>
                  <a:lnTo>
                    <a:pt x="290551" y="125730"/>
                  </a:lnTo>
                  <a:lnTo>
                    <a:pt x="280642" y="127000"/>
                  </a:lnTo>
                  <a:close/>
                </a:path>
                <a:path w="306704" h="294639">
                  <a:moveTo>
                    <a:pt x="20404" y="63500"/>
                  </a:moveTo>
                  <a:lnTo>
                    <a:pt x="10224" y="63500"/>
                  </a:lnTo>
                  <a:lnTo>
                    <a:pt x="10224" y="48260"/>
                  </a:lnTo>
                  <a:lnTo>
                    <a:pt x="20404" y="48260"/>
                  </a:lnTo>
                  <a:lnTo>
                    <a:pt x="20404" y="63500"/>
                  </a:lnTo>
                  <a:close/>
                </a:path>
                <a:path w="306704" h="294639">
                  <a:moveTo>
                    <a:pt x="21525" y="161289"/>
                  </a:moveTo>
                  <a:lnTo>
                    <a:pt x="10224" y="161289"/>
                  </a:lnTo>
                  <a:lnTo>
                    <a:pt x="10224" y="147319"/>
                  </a:lnTo>
                  <a:lnTo>
                    <a:pt x="2287" y="147319"/>
                  </a:lnTo>
                  <a:lnTo>
                    <a:pt x="0" y="144780"/>
                  </a:lnTo>
                  <a:lnTo>
                    <a:pt x="0" y="139700"/>
                  </a:lnTo>
                  <a:lnTo>
                    <a:pt x="2287" y="137160"/>
                  </a:lnTo>
                  <a:lnTo>
                    <a:pt x="26593" y="137160"/>
                  </a:lnTo>
                  <a:lnTo>
                    <a:pt x="55563" y="96519"/>
                  </a:lnTo>
                  <a:lnTo>
                    <a:pt x="52738" y="92710"/>
                  </a:lnTo>
                  <a:lnTo>
                    <a:pt x="51034" y="87630"/>
                  </a:lnTo>
                  <a:lnTo>
                    <a:pt x="51034" y="82550"/>
                  </a:lnTo>
                  <a:lnTo>
                    <a:pt x="53040" y="73660"/>
                  </a:lnTo>
                  <a:lnTo>
                    <a:pt x="58511" y="66039"/>
                  </a:lnTo>
                  <a:lnTo>
                    <a:pt x="66623" y="59689"/>
                  </a:lnTo>
                  <a:lnTo>
                    <a:pt x="76551" y="58419"/>
                  </a:lnTo>
                  <a:lnTo>
                    <a:pt x="86459" y="59689"/>
                  </a:lnTo>
                  <a:lnTo>
                    <a:pt x="94573" y="66039"/>
                  </a:lnTo>
                  <a:lnTo>
                    <a:pt x="100055" y="73660"/>
                  </a:lnTo>
                  <a:lnTo>
                    <a:pt x="102068" y="82550"/>
                  </a:lnTo>
                  <a:lnTo>
                    <a:pt x="102068" y="85089"/>
                  </a:lnTo>
                  <a:lnTo>
                    <a:pt x="101664" y="87630"/>
                  </a:lnTo>
                  <a:lnTo>
                    <a:pt x="101081" y="88900"/>
                  </a:lnTo>
                  <a:lnTo>
                    <a:pt x="119916" y="97789"/>
                  </a:lnTo>
                  <a:lnTo>
                    <a:pt x="96507" y="97789"/>
                  </a:lnTo>
                  <a:lnTo>
                    <a:pt x="91843" y="104139"/>
                  </a:lnTo>
                  <a:lnTo>
                    <a:pt x="63097" y="104139"/>
                  </a:lnTo>
                  <a:lnTo>
                    <a:pt x="21525" y="161289"/>
                  </a:lnTo>
                  <a:close/>
                </a:path>
                <a:path w="306704" h="294639">
                  <a:moveTo>
                    <a:pt x="28342" y="73660"/>
                  </a:moveTo>
                  <a:lnTo>
                    <a:pt x="2287" y="73660"/>
                  </a:lnTo>
                  <a:lnTo>
                    <a:pt x="0" y="71119"/>
                  </a:lnTo>
                  <a:lnTo>
                    <a:pt x="0" y="66039"/>
                  </a:lnTo>
                  <a:lnTo>
                    <a:pt x="2287" y="63500"/>
                  </a:lnTo>
                  <a:lnTo>
                    <a:pt x="28342" y="63500"/>
                  </a:lnTo>
                  <a:lnTo>
                    <a:pt x="30629" y="66039"/>
                  </a:lnTo>
                  <a:lnTo>
                    <a:pt x="30629" y="71119"/>
                  </a:lnTo>
                  <a:lnTo>
                    <a:pt x="28342" y="73660"/>
                  </a:lnTo>
                  <a:close/>
                </a:path>
                <a:path w="306704" h="294639">
                  <a:moveTo>
                    <a:pt x="20404" y="87630"/>
                  </a:moveTo>
                  <a:lnTo>
                    <a:pt x="10224" y="87630"/>
                  </a:lnTo>
                  <a:lnTo>
                    <a:pt x="10224" y="73660"/>
                  </a:lnTo>
                  <a:lnTo>
                    <a:pt x="20404" y="73660"/>
                  </a:lnTo>
                  <a:lnTo>
                    <a:pt x="20404" y="87630"/>
                  </a:lnTo>
                  <a:close/>
                </a:path>
                <a:path w="306704" h="294639">
                  <a:moveTo>
                    <a:pt x="290551" y="80010"/>
                  </a:moveTo>
                  <a:lnTo>
                    <a:pt x="269655" y="80010"/>
                  </a:lnTo>
                  <a:lnTo>
                    <a:pt x="272974" y="78739"/>
                  </a:lnTo>
                  <a:lnTo>
                    <a:pt x="276696" y="77469"/>
                  </a:lnTo>
                  <a:lnTo>
                    <a:pt x="280642" y="77469"/>
                  </a:lnTo>
                  <a:lnTo>
                    <a:pt x="290551" y="80010"/>
                  </a:lnTo>
                  <a:close/>
                </a:path>
                <a:path w="306704" h="294639">
                  <a:moveTo>
                    <a:pt x="28342" y="97789"/>
                  </a:moveTo>
                  <a:lnTo>
                    <a:pt x="2287" y="97789"/>
                  </a:lnTo>
                  <a:lnTo>
                    <a:pt x="0" y="95250"/>
                  </a:lnTo>
                  <a:lnTo>
                    <a:pt x="0" y="90169"/>
                  </a:lnTo>
                  <a:lnTo>
                    <a:pt x="2287" y="87630"/>
                  </a:lnTo>
                  <a:lnTo>
                    <a:pt x="28342" y="87630"/>
                  </a:lnTo>
                  <a:lnTo>
                    <a:pt x="30629" y="90169"/>
                  </a:lnTo>
                  <a:lnTo>
                    <a:pt x="30629" y="95250"/>
                  </a:lnTo>
                  <a:lnTo>
                    <a:pt x="28342" y="97789"/>
                  </a:lnTo>
                  <a:close/>
                </a:path>
                <a:path w="306704" h="294639">
                  <a:moveTo>
                    <a:pt x="169460" y="101600"/>
                  </a:moveTo>
                  <a:lnTo>
                    <a:pt x="127988" y="101600"/>
                  </a:lnTo>
                  <a:lnTo>
                    <a:pt x="132697" y="96519"/>
                  </a:lnTo>
                  <a:lnTo>
                    <a:pt x="139827" y="92710"/>
                  </a:lnTo>
                  <a:lnTo>
                    <a:pt x="152743" y="92710"/>
                  </a:lnTo>
                  <a:lnTo>
                    <a:pt x="157183" y="93980"/>
                  </a:lnTo>
                  <a:lnTo>
                    <a:pt x="160995" y="96519"/>
                  </a:lnTo>
                  <a:lnTo>
                    <a:pt x="172287" y="96519"/>
                  </a:lnTo>
                  <a:lnTo>
                    <a:pt x="169460" y="101600"/>
                  </a:lnTo>
                  <a:close/>
                </a:path>
                <a:path w="306704" h="294639">
                  <a:moveTo>
                    <a:pt x="20404" y="113030"/>
                  </a:moveTo>
                  <a:lnTo>
                    <a:pt x="10224" y="113030"/>
                  </a:lnTo>
                  <a:lnTo>
                    <a:pt x="10224" y="97789"/>
                  </a:lnTo>
                  <a:lnTo>
                    <a:pt x="20404" y="97789"/>
                  </a:lnTo>
                  <a:lnTo>
                    <a:pt x="20404" y="113030"/>
                  </a:lnTo>
                  <a:close/>
                </a:path>
                <a:path w="306704" h="294639">
                  <a:moveTo>
                    <a:pt x="147989" y="142239"/>
                  </a:moveTo>
                  <a:lnTo>
                    <a:pt x="138062" y="139700"/>
                  </a:lnTo>
                  <a:lnTo>
                    <a:pt x="129950" y="134619"/>
                  </a:lnTo>
                  <a:lnTo>
                    <a:pt x="124479" y="127000"/>
                  </a:lnTo>
                  <a:lnTo>
                    <a:pt x="122472" y="116839"/>
                  </a:lnTo>
                  <a:lnTo>
                    <a:pt x="122472" y="115569"/>
                  </a:lnTo>
                  <a:lnTo>
                    <a:pt x="122876" y="113030"/>
                  </a:lnTo>
                  <a:lnTo>
                    <a:pt x="123414" y="110489"/>
                  </a:lnTo>
                  <a:lnTo>
                    <a:pt x="96507" y="97789"/>
                  </a:lnTo>
                  <a:lnTo>
                    <a:pt x="119916" y="97789"/>
                  </a:lnTo>
                  <a:lnTo>
                    <a:pt x="127988" y="101600"/>
                  </a:lnTo>
                  <a:lnTo>
                    <a:pt x="169460" y="101600"/>
                  </a:lnTo>
                  <a:lnTo>
                    <a:pt x="168753" y="102869"/>
                  </a:lnTo>
                  <a:lnTo>
                    <a:pt x="171713" y="106680"/>
                  </a:lnTo>
                  <a:lnTo>
                    <a:pt x="173461" y="111760"/>
                  </a:lnTo>
                  <a:lnTo>
                    <a:pt x="173461" y="116839"/>
                  </a:lnTo>
                  <a:lnTo>
                    <a:pt x="171455" y="127000"/>
                  </a:lnTo>
                  <a:lnTo>
                    <a:pt x="165989" y="134619"/>
                  </a:lnTo>
                  <a:lnTo>
                    <a:pt x="157891" y="139700"/>
                  </a:lnTo>
                  <a:lnTo>
                    <a:pt x="147989" y="142239"/>
                  </a:lnTo>
                  <a:close/>
                </a:path>
                <a:path w="306704" h="294639">
                  <a:moveTo>
                    <a:pt x="84668" y="107950"/>
                  </a:moveTo>
                  <a:lnTo>
                    <a:pt x="71573" y="107950"/>
                  </a:lnTo>
                  <a:lnTo>
                    <a:pt x="66999" y="106680"/>
                  </a:lnTo>
                  <a:lnTo>
                    <a:pt x="63097" y="104139"/>
                  </a:lnTo>
                  <a:lnTo>
                    <a:pt x="91843" y="104139"/>
                  </a:lnTo>
                  <a:lnTo>
                    <a:pt x="84668" y="107950"/>
                  </a:lnTo>
                  <a:close/>
                </a:path>
                <a:path w="306704" h="294639">
                  <a:moveTo>
                    <a:pt x="28342" y="121919"/>
                  </a:moveTo>
                  <a:lnTo>
                    <a:pt x="2287" y="121919"/>
                  </a:lnTo>
                  <a:lnTo>
                    <a:pt x="0" y="120650"/>
                  </a:lnTo>
                  <a:lnTo>
                    <a:pt x="0" y="114300"/>
                  </a:lnTo>
                  <a:lnTo>
                    <a:pt x="2287" y="113030"/>
                  </a:lnTo>
                  <a:lnTo>
                    <a:pt x="28342" y="113030"/>
                  </a:lnTo>
                  <a:lnTo>
                    <a:pt x="30629" y="114300"/>
                  </a:lnTo>
                  <a:lnTo>
                    <a:pt x="30629" y="120650"/>
                  </a:lnTo>
                  <a:lnTo>
                    <a:pt x="28342" y="121919"/>
                  </a:lnTo>
                  <a:close/>
                </a:path>
                <a:path w="306704" h="294639">
                  <a:moveTo>
                    <a:pt x="20404" y="137160"/>
                  </a:moveTo>
                  <a:lnTo>
                    <a:pt x="10224" y="137160"/>
                  </a:lnTo>
                  <a:lnTo>
                    <a:pt x="10224" y="121919"/>
                  </a:lnTo>
                  <a:lnTo>
                    <a:pt x="20404" y="121919"/>
                  </a:lnTo>
                  <a:lnTo>
                    <a:pt x="20404" y="137160"/>
                  </a:lnTo>
                  <a:close/>
                </a:path>
                <a:path w="306704" h="294639">
                  <a:moveTo>
                    <a:pt x="120933" y="212089"/>
                  </a:moveTo>
                  <a:lnTo>
                    <a:pt x="105297" y="212089"/>
                  </a:lnTo>
                  <a:lnTo>
                    <a:pt x="158438" y="168910"/>
                  </a:lnTo>
                  <a:lnTo>
                    <a:pt x="161097" y="160019"/>
                  </a:lnTo>
                  <a:lnTo>
                    <a:pt x="166623" y="153669"/>
                  </a:lnTo>
                  <a:lnTo>
                    <a:pt x="174368" y="148589"/>
                  </a:lnTo>
                  <a:lnTo>
                    <a:pt x="183686" y="147319"/>
                  </a:lnTo>
                  <a:lnTo>
                    <a:pt x="192865" y="148589"/>
                  </a:lnTo>
                  <a:lnTo>
                    <a:pt x="200543" y="152400"/>
                  </a:lnTo>
                  <a:lnTo>
                    <a:pt x="206093" y="160019"/>
                  </a:lnTo>
                  <a:lnTo>
                    <a:pt x="208889" y="168910"/>
                  </a:lnTo>
                  <a:lnTo>
                    <a:pt x="228924" y="179069"/>
                  </a:lnTo>
                  <a:lnTo>
                    <a:pt x="207858" y="179069"/>
                  </a:lnTo>
                  <a:lnTo>
                    <a:pt x="207137" y="180339"/>
                  </a:lnTo>
                  <a:lnTo>
                    <a:pt x="160008" y="180339"/>
                  </a:lnTo>
                  <a:lnTo>
                    <a:pt x="120933" y="212089"/>
                  </a:lnTo>
                  <a:close/>
                </a:path>
                <a:path w="306704" h="294639">
                  <a:moveTo>
                    <a:pt x="28342" y="171450"/>
                  </a:moveTo>
                  <a:lnTo>
                    <a:pt x="2287" y="171450"/>
                  </a:lnTo>
                  <a:lnTo>
                    <a:pt x="0" y="168910"/>
                  </a:lnTo>
                  <a:lnTo>
                    <a:pt x="0" y="163830"/>
                  </a:lnTo>
                  <a:lnTo>
                    <a:pt x="2287" y="161289"/>
                  </a:lnTo>
                  <a:lnTo>
                    <a:pt x="28342" y="161289"/>
                  </a:lnTo>
                  <a:lnTo>
                    <a:pt x="30629" y="163830"/>
                  </a:lnTo>
                  <a:lnTo>
                    <a:pt x="30629" y="168910"/>
                  </a:lnTo>
                  <a:lnTo>
                    <a:pt x="28342" y="171450"/>
                  </a:lnTo>
                  <a:close/>
                </a:path>
                <a:path w="306704" h="294639">
                  <a:moveTo>
                    <a:pt x="20404" y="186689"/>
                  </a:moveTo>
                  <a:lnTo>
                    <a:pt x="10224" y="186689"/>
                  </a:lnTo>
                  <a:lnTo>
                    <a:pt x="10224" y="171450"/>
                  </a:lnTo>
                  <a:lnTo>
                    <a:pt x="20404" y="171450"/>
                  </a:lnTo>
                  <a:lnTo>
                    <a:pt x="20404" y="186689"/>
                  </a:lnTo>
                  <a:close/>
                </a:path>
                <a:path w="306704" h="294639">
                  <a:moveTo>
                    <a:pt x="304434" y="193039"/>
                  </a:moveTo>
                  <a:lnTo>
                    <a:pt x="256471" y="193039"/>
                  </a:lnTo>
                  <a:lnTo>
                    <a:pt x="260077" y="186689"/>
                  </a:lnTo>
                  <a:lnTo>
                    <a:pt x="265580" y="181610"/>
                  </a:lnTo>
                  <a:lnTo>
                    <a:pt x="272571" y="177800"/>
                  </a:lnTo>
                  <a:lnTo>
                    <a:pt x="280642" y="176530"/>
                  </a:lnTo>
                  <a:lnTo>
                    <a:pt x="290551" y="177800"/>
                  </a:lnTo>
                  <a:lnTo>
                    <a:pt x="298664" y="182880"/>
                  </a:lnTo>
                  <a:lnTo>
                    <a:pt x="304146" y="191769"/>
                  </a:lnTo>
                  <a:lnTo>
                    <a:pt x="304434" y="193039"/>
                  </a:lnTo>
                  <a:close/>
                </a:path>
                <a:path w="306704" h="294639">
                  <a:moveTo>
                    <a:pt x="280642" y="226060"/>
                  </a:moveTo>
                  <a:lnTo>
                    <a:pt x="271464" y="223519"/>
                  </a:lnTo>
                  <a:lnTo>
                    <a:pt x="263786" y="219710"/>
                  </a:lnTo>
                  <a:lnTo>
                    <a:pt x="258236" y="212089"/>
                  </a:lnTo>
                  <a:lnTo>
                    <a:pt x="255439" y="204469"/>
                  </a:lnTo>
                  <a:lnTo>
                    <a:pt x="207858" y="179069"/>
                  </a:lnTo>
                  <a:lnTo>
                    <a:pt x="228924" y="179069"/>
                  </a:lnTo>
                  <a:lnTo>
                    <a:pt x="256471" y="193039"/>
                  </a:lnTo>
                  <a:lnTo>
                    <a:pt x="304434" y="193039"/>
                  </a:lnTo>
                  <a:lnTo>
                    <a:pt x="306159" y="200660"/>
                  </a:lnTo>
                  <a:lnTo>
                    <a:pt x="304146" y="210819"/>
                  </a:lnTo>
                  <a:lnTo>
                    <a:pt x="298664" y="218439"/>
                  </a:lnTo>
                  <a:lnTo>
                    <a:pt x="290551" y="223519"/>
                  </a:lnTo>
                  <a:lnTo>
                    <a:pt x="280642" y="226060"/>
                  </a:lnTo>
                  <a:close/>
                </a:path>
                <a:path w="306704" h="294639">
                  <a:moveTo>
                    <a:pt x="183686" y="195580"/>
                  </a:moveTo>
                  <a:lnTo>
                    <a:pt x="175976" y="194310"/>
                  </a:lnTo>
                  <a:lnTo>
                    <a:pt x="169224" y="191769"/>
                  </a:lnTo>
                  <a:lnTo>
                    <a:pt x="163783" y="186689"/>
                  </a:lnTo>
                  <a:lnTo>
                    <a:pt x="160008" y="180339"/>
                  </a:lnTo>
                  <a:lnTo>
                    <a:pt x="207137" y="180339"/>
                  </a:lnTo>
                  <a:lnTo>
                    <a:pt x="204252" y="185419"/>
                  </a:lnTo>
                  <a:lnTo>
                    <a:pt x="198749" y="190500"/>
                  </a:lnTo>
                  <a:lnTo>
                    <a:pt x="191758" y="194310"/>
                  </a:lnTo>
                  <a:lnTo>
                    <a:pt x="183686" y="195580"/>
                  </a:lnTo>
                  <a:close/>
                </a:path>
                <a:path w="306704" h="294639">
                  <a:moveTo>
                    <a:pt x="28342" y="195580"/>
                  </a:moveTo>
                  <a:lnTo>
                    <a:pt x="2287" y="195580"/>
                  </a:lnTo>
                  <a:lnTo>
                    <a:pt x="0" y="194310"/>
                  </a:lnTo>
                  <a:lnTo>
                    <a:pt x="0" y="187960"/>
                  </a:lnTo>
                  <a:lnTo>
                    <a:pt x="2287" y="186689"/>
                  </a:lnTo>
                  <a:lnTo>
                    <a:pt x="28342" y="186689"/>
                  </a:lnTo>
                  <a:lnTo>
                    <a:pt x="30629" y="187960"/>
                  </a:lnTo>
                  <a:lnTo>
                    <a:pt x="30629" y="194310"/>
                  </a:lnTo>
                  <a:lnTo>
                    <a:pt x="28342" y="195580"/>
                  </a:lnTo>
                  <a:close/>
                </a:path>
                <a:path w="306704" h="294639">
                  <a:moveTo>
                    <a:pt x="303872" y="284480"/>
                  </a:moveTo>
                  <a:lnTo>
                    <a:pt x="12467" y="284480"/>
                  </a:lnTo>
                  <a:lnTo>
                    <a:pt x="10224" y="281939"/>
                  </a:lnTo>
                  <a:lnTo>
                    <a:pt x="10224" y="269239"/>
                  </a:lnTo>
                  <a:lnTo>
                    <a:pt x="2287" y="269239"/>
                  </a:lnTo>
                  <a:lnTo>
                    <a:pt x="0" y="267969"/>
                  </a:lnTo>
                  <a:lnTo>
                    <a:pt x="0" y="261619"/>
                  </a:lnTo>
                  <a:lnTo>
                    <a:pt x="2287" y="260350"/>
                  </a:lnTo>
                  <a:lnTo>
                    <a:pt x="10224" y="260350"/>
                  </a:lnTo>
                  <a:lnTo>
                    <a:pt x="10224" y="245110"/>
                  </a:lnTo>
                  <a:lnTo>
                    <a:pt x="2287" y="245110"/>
                  </a:lnTo>
                  <a:lnTo>
                    <a:pt x="0" y="242569"/>
                  </a:lnTo>
                  <a:lnTo>
                    <a:pt x="0" y="237489"/>
                  </a:lnTo>
                  <a:lnTo>
                    <a:pt x="2287" y="234950"/>
                  </a:lnTo>
                  <a:lnTo>
                    <a:pt x="10224" y="234950"/>
                  </a:lnTo>
                  <a:lnTo>
                    <a:pt x="10224" y="220980"/>
                  </a:lnTo>
                  <a:lnTo>
                    <a:pt x="2287" y="220980"/>
                  </a:lnTo>
                  <a:lnTo>
                    <a:pt x="0" y="218439"/>
                  </a:lnTo>
                  <a:lnTo>
                    <a:pt x="0" y="213360"/>
                  </a:lnTo>
                  <a:lnTo>
                    <a:pt x="2287" y="210819"/>
                  </a:lnTo>
                  <a:lnTo>
                    <a:pt x="10224" y="210819"/>
                  </a:lnTo>
                  <a:lnTo>
                    <a:pt x="10224" y="195580"/>
                  </a:lnTo>
                  <a:lnTo>
                    <a:pt x="20404" y="195580"/>
                  </a:lnTo>
                  <a:lnTo>
                    <a:pt x="20404" y="215900"/>
                  </a:lnTo>
                  <a:lnTo>
                    <a:pt x="116244" y="215900"/>
                  </a:lnTo>
                  <a:lnTo>
                    <a:pt x="106866" y="223519"/>
                  </a:lnTo>
                  <a:lnTo>
                    <a:pt x="105986" y="226060"/>
                  </a:lnTo>
                  <a:lnTo>
                    <a:pt x="20404" y="226060"/>
                  </a:lnTo>
                  <a:lnTo>
                    <a:pt x="20404" y="274319"/>
                  </a:lnTo>
                  <a:lnTo>
                    <a:pt x="303872" y="274319"/>
                  </a:lnTo>
                  <a:lnTo>
                    <a:pt x="306159" y="276860"/>
                  </a:lnTo>
                  <a:lnTo>
                    <a:pt x="306159" y="281939"/>
                  </a:lnTo>
                  <a:lnTo>
                    <a:pt x="303872" y="284480"/>
                  </a:lnTo>
                  <a:close/>
                </a:path>
                <a:path w="306704" h="294639">
                  <a:moveTo>
                    <a:pt x="116244" y="215900"/>
                  </a:moveTo>
                  <a:lnTo>
                    <a:pt x="56639" y="215900"/>
                  </a:lnTo>
                  <a:lnTo>
                    <a:pt x="59817" y="208280"/>
                  </a:lnTo>
                  <a:lnTo>
                    <a:pt x="65412" y="201930"/>
                  </a:lnTo>
                  <a:lnTo>
                    <a:pt x="72866" y="196850"/>
                  </a:lnTo>
                  <a:lnTo>
                    <a:pt x="81618" y="195580"/>
                  </a:lnTo>
                  <a:lnTo>
                    <a:pt x="89335" y="196850"/>
                  </a:lnTo>
                  <a:lnTo>
                    <a:pt x="96098" y="200660"/>
                  </a:lnTo>
                  <a:lnTo>
                    <a:pt x="101540" y="205739"/>
                  </a:lnTo>
                  <a:lnTo>
                    <a:pt x="105297" y="212089"/>
                  </a:lnTo>
                  <a:lnTo>
                    <a:pt x="120933" y="212089"/>
                  </a:lnTo>
                  <a:lnTo>
                    <a:pt x="116244" y="215900"/>
                  </a:lnTo>
                  <a:close/>
                </a:path>
                <a:path w="306704" h="294639">
                  <a:moveTo>
                    <a:pt x="81618" y="245110"/>
                  </a:moveTo>
                  <a:lnTo>
                    <a:pt x="72866" y="243839"/>
                  </a:lnTo>
                  <a:lnTo>
                    <a:pt x="65412" y="240030"/>
                  </a:lnTo>
                  <a:lnTo>
                    <a:pt x="59817" y="233680"/>
                  </a:lnTo>
                  <a:lnTo>
                    <a:pt x="56639" y="226060"/>
                  </a:lnTo>
                  <a:lnTo>
                    <a:pt x="105986" y="226060"/>
                  </a:lnTo>
                  <a:lnTo>
                    <a:pt x="104227" y="231139"/>
                  </a:lnTo>
                  <a:lnTo>
                    <a:pt x="98699" y="238760"/>
                  </a:lnTo>
                  <a:lnTo>
                    <a:pt x="90942" y="243839"/>
                  </a:lnTo>
                  <a:lnTo>
                    <a:pt x="81618" y="245110"/>
                  </a:lnTo>
                  <a:close/>
                </a:path>
                <a:path w="306704" h="294639">
                  <a:moveTo>
                    <a:pt x="40809" y="274319"/>
                  </a:moveTo>
                  <a:lnTo>
                    <a:pt x="30629" y="274319"/>
                  </a:lnTo>
                  <a:lnTo>
                    <a:pt x="30629" y="266700"/>
                  </a:lnTo>
                  <a:lnTo>
                    <a:pt x="32916" y="264160"/>
                  </a:lnTo>
                  <a:lnTo>
                    <a:pt x="38522" y="264160"/>
                  </a:lnTo>
                  <a:lnTo>
                    <a:pt x="40809" y="266700"/>
                  </a:lnTo>
                  <a:lnTo>
                    <a:pt x="40809" y="274319"/>
                  </a:lnTo>
                  <a:close/>
                </a:path>
                <a:path w="306704" h="294639">
                  <a:moveTo>
                    <a:pt x="66326" y="274319"/>
                  </a:moveTo>
                  <a:lnTo>
                    <a:pt x="56146" y="274319"/>
                  </a:lnTo>
                  <a:lnTo>
                    <a:pt x="56146" y="266700"/>
                  </a:lnTo>
                  <a:lnTo>
                    <a:pt x="58388" y="264160"/>
                  </a:lnTo>
                  <a:lnTo>
                    <a:pt x="64039" y="264160"/>
                  </a:lnTo>
                  <a:lnTo>
                    <a:pt x="66326" y="266700"/>
                  </a:lnTo>
                  <a:lnTo>
                    <a:pt x="66326" y="274319"/>
                  </a:lnTo>
                  <a:close/>
                </a:path>
                <a:path w="306704" h="294639">
                  <a:moveTo>
                    <a:pt x="91843" y="274319"/>
                  </a:moveTo>
                  <a:lnTo>
                    <a:pt x="81618" y="274319"/>
                  </a:lnTo>
                  <a:lnTo>
                    <a:pt x="81618" y="266700"/>
                  </a:lnTo>
                  <a:lnTo>
                    <a:pt x="83905" y="264160"/>
                  </a:lnTo>
                  <a:lnTo>
                    <a:pt x="89556" y="264160"/>
                  </a:lnTo>
                  <a:lnTo>
                    <a:pt x="91843" y="266700"/>
                  </a:lnTo>
                  <a:lnTo>
                    <a:pt x="91843" y="274319"/>
                  </a:lnTo>
                  <a:close/>
                </a:path>
                <a:path w="306704" h="294639">
                  <a:moveTo>
                    <a:pt x="117360" y="274319"/>
                  </a:moveTo>
                  <a:lnTo>
                    <a:pt x="107135" y="274319"/>
                  </a:lnTo>
                  <a:lnTo>
                    <a:pt x="107135" y="266700"/>
                  </a:lnTo>
                  <a:lnTo>
                    <a:pt x="109422" y="264160"/>
                  </a:lnTo>
                  <a:lnTo>
                    <a:pt x="115073" y="264160"/>
                  </a:lnTo>
                  <a:lnTo>
                    <a:pt x="117360" y="266700"/>
                  </a:lnTo>
                  <a:lnTo>
                    <a:pt x="117360" y="274319"/>
                  </a:lnTo>
                  <a:close/>
                </a:path>
                <a:path w="306704" h="294639">
                  <a:moveTo>
                    <a:pt x="142877" y="274319"/>
                  </a:moveTo>
                  <a:lnTo>
                    <a:pt x="132652" y="274319"/>
                  </a:lnTo>
                  <a:lnTo>
                    <a:pt x="132652" y="266700"/>
                  </a:lnTo>
                  <a:lnTo>
                    <a:pt x="134939" y="264160"/>
                  </a:lnTo>
                  <a:lnTo>
                    <a:pt x="140590" y="264160"/>
                  </a:lnTo>
                  <a:lnTo>
                    <a:pt x="142877" y="266700"/>
                  </a:lnTo>
                  <a:lnTo>
                    <a:pt x="142877" y="274319"/>
                  </a:lnTo>
                  <a:close/>
                </a:path>
                <a:path w="306704" h="294639">
                  <a:moveTo>
                    <a:pt x="168394" y="274319"/>
                  </a:moveTo>
                  <a:lnTo>
                    <a:pt x="158169" y="274319"/>
                  </a:lnTo>
                  <a:lnTo>
                    <a:pt x="158169" y="266700"/>
                  </a:lnTo>
                  <a:lnTo>
                    <a:pt x="160456" y="264160"/>
                  </a:lnTo>
                  <a:lnTo>
                    <a:pt x="166107" y="264160"/>
                  </a:lnTo>
                  <a:lnTo>
                    <a:pt x="168394" y="266700"/>
                  </a:lnTo>
                  <a:lnTo>
                    <a:pt x="168394" y="274319"/>
                  </a:lnTo>
                  <a:close/>
                </a:path>
                <a:path w="306704" h="294639">
                  <a:moveTo>
                    <a:pt x="193866" y="274319"/>
                  </a:moveTo>
                  <a:lnTo>
                    <a:pt x="183686" y="274319"/>
                  </a:lnTo>
                  <a:lnTo>
                    <a:pt x="183686" y="266700"/>
                  </a:lnTo>
                  <a:lnTo>
                    <a:pt x="185973" y="264160"/>
                  </a:lnTo>
                  <a:lnTo>
                    <a:pt x="191624" y="264160"/>
                  </a:lnTo>
                  <a:lnTo>
                    <a:pt x="193866" y="266700"/>
                  </a:lnTo>
                  <a:lnTo>
                    <a:pt x="193866" y="274319"/>
                  </a:lnTo>
                  <a:close/>
                </a:path>
                <a:path w="306704" h="294639">
                  <a:moveTo>
                    <a:pt x="219383" y="274319"/>
                  </a:moveTo>
                  <a:lnTo>
                    <a:pt x="209203" y="274319"/>
                  </a:lnTo>
                  <a:lnTo>
                    <a:pt x="209203" y="266700"/>
                  </a:lnTo>
                  <a:lnTo>
                    <a:pt x="211490" y="264160"/>
                  </a:lnTo>
                  <a:lnTo>
                    <a:pt x="217141" y="264160"/>
                  </a:lnTo>
                  <a:lnTo>
                    <a:pt x="219383" y="266700"/>
                  </a:lnTo>
                  <a:lnTo>
                    <a:pt x="219383" y="274319"/>
                  </a:lnTo>
                  <a:close/>
                </a:path>
                <a:path w="306704" h="294639">
                  <a:moveTo>
                    <a:pt x="244900" y="274319"/>
                  </a:moveTo>
                  <a:lnTo>
                    <a:pt x="234720" y="274319"/>
                  </a:lnTo>
                  <a:lnTo>
                    <a:pt x="234720" y="266700"/>
                  </a:lnTo>
                  <a:lnTo>
                    <a:pt x="237008" y="264160"/>
                  </a:lnTo>
                  <a:lnTo>
                    <a:pt x="242613" y="264160"/>
                  </a:lnTo>
                  <a:lnTo>
                    <a:pt x="244900" y="266700"/>
                  </a:lnTo>
                  <a:lnTo>
                    <a:pt x="244900" y="274319"/>
                  </a:lnTo>
                  <a:close/>
                </a:path>
                <a:path w="306704" h="294639">
                  <a:moveTo>
                    <a:pt x="270417" y="274319"/>
                  </a:moveTo>
                  <a:lnTo>
                    <a:pt x="260237" y="274319"/>
                  </a:lnTo>
                  <a:lnTo>
                    <a:pt x="260237" y="266700"/>
                  </a:lnTo>
                  <a:lnTo>
                    <a:pt x="262480" y="264160"/>
                  </a:lnTo>
                  <a:lnTo>
                    <a:pt x="268130" y="264160"/>
                  </a:lnTo>
                  <a:lnTo>
                    <a:pt x="270417" y="266700"/>
                  </a:lnTo>
                  <a:lnTo>
                    <a:pt x="270417" y="274319"/>
                  </a:lnTo>
                  <a:close/>
                </a:path>
                <a:path w="306704" h="294639">
                  <a:moveTo>
                    <a:pt x="295935" y="274319"/>
                  </a:moveTo>
                  <a:lnTo>
                    <a:pt x="285710" y="274319"/>
                  </a:lnTo>
                  <a:lnTo>
                    <a:pt x="285710" y="266700"/>
                  </a:lnTo>
                  <a:lnTo>
                    <a:pt x="287997" y="264160"/>
                  </a:lnTo>
                  <a:lnTo>
                    <a:pt x="293647" y="264160"/>
                  </a:lnTo>
                  <a:lnTo>
                    <a:pt x="295935" y="266700"/>
                  </a:lnTo>
                  <a:lnTo>
                    <a:pt x="295935" y="274319"/>
                  </a:lnTo>
                  <a:close/>
                </a:path>
                <a:path w="306704" h="294639">
                  <a:moveTo>
                    <a:pt x="38522" y="294639"/>
                  </a:moveTo>
                  <a:lnTo>
                    <a:pt x="32916" y="294639"/>
                  </a:lnTo>
                  <a:lnTo>
                    <a:pt x="30629" y="292100"/>
                  </a:lnTo>
                  <a:lnTo>
                    <a:pt x="30629" y="284480"/>
                  </a:lnTo>
                  <a:lnTo>
                    <a:pt x="40809" y="284480"/>
                  </a:lnTo>
                  <a:lnTo>
                    <a:pt x="40809" y="292100"/>
                  </a:lnTo>
                  <a:lnTo>
                    <a:pt x="38522" y="294639"/>
                  </a:lnTo>
                  <a:close/>
                </a:path>
                <a:path w="306704" h="294639">
                  <a:moveTo>
                    <a:pt x="64039" y="294639"/>
                  </a:moveTo>
                  <a:lnTo>
                    <a:pt x="58388" y="294639"/>
                  </a:lnTo>
                  <a:lnTo>
                    <a:pt x="56146" y="292100"/>
                  </a:lnTo>
                  <a:lnTo>
                    <a:pt x="56146" y="284480"/>
                  </a:lnTo>
                  <a:lnTo>
                    <a:pt x="66326" y="284480"/>
                  </a:lnTo>
                  <a:lnTo>
                    <a:pt x="66326" y="292100"/>
                  </a:lnTo>
                  <a:lnTo>
                    <a:pt x="64039" y="294639"/>
                  </a:lnTo>
                  <a:close/>
                </a:path>
                <a:path w="306704" h="294639">
                  <a:moveTo>
                    <a:pt x="89556" y="294639"/>
                  </a:moveTo>
                  <a:lnTo>
                    <a:pt x="83905" y="294639"/>
                  </a:lnTo>
                  <a:lnTo>
                    <a:pt x="81618" y="292100"/>
                  </a:lnTo>
                  <a:lnTo>
                    <a:pt x="81618" y="284480"/>
                  </a:lnTo>
                  <a:lnTo>
                    <a:pt x="91843" y="284480"/>
                  </a:lnTo>
                  <a:lnTo>
                    <a:pt x="91843" y="292100"/>
                  </a:lnTo>
                  <a:lnTo>
                    <a:pt x="89556" y="294639"/>
                  </a:lnTo>
                  <a:close/>
                </a:path>
                <a:path w="306704" h="294639">
                  <a:moveTo>
                    <a:pt x="115073" y="294639"/>
                  </a:moveTo>
                  <a:lnTo>
                    <a:pt x="109422" y="294639"/>
                  </a:lnTo>
                  <a:lnTo>
                    <a:pt x="107135" y="292100"/>
                  </a:lnTo>
                  <a:lnTo>
                    <a:pt x="107135" y="284480"/>
                  </a:lnTo>
                  <a:lnTo>
                    <a:pt x="117360" y="284480"/>
                  </a:lnTo>
                  <a:lnTo>
                    <a:pt x="117360" y="292100"/>
                  </a:lnTo>
                  <a:lnTo>
                    <a:pt x="115073" y="294639"/>
                  </a:lnTo>
                  <a:close/>
                </a:path>
                <a:path w="306704" h="294639">
                  <a:moveTo>
                    <a:pt x="140590" y="294639"/>
                  </a:moveTo>
                  <a:lnTo>
                    <a:pt x="134939" y="294639"/>
                  </a:lnTo>
                  <a:lnTo>
                    <a:pt x="132652" y="292100"/>
                  </a:lnTo>
                  <a:lnTo>
                    <a:pt x="132652" y="284480"/>
                  </a:lnTo>
                  <a:lnTo>
                    <a:pt x="142877" y="284480"/>
                  </a:lnTo>
                  <a:lnTo>
                    <a:pt x="142877" y="292100"/>
                  </a:lnTo>
                  <a:lnTo>
                    <a:pt x="140590" y="294639"/>
                  </a:lnTo>
                  <a:close/>
                </a:path>
                <a:path w="306704" h="294639">
                  <a:moveTo>
                    <a:pt x="166107" y="294639"/>
                  </a:moveTo>
                  <a:lnTo>
                    <a:pt x="160456" y="294639"/>
                  </a:lnTo>
                  <a:lnTo>
                    <a:pt x="158169" y="292100"/>
                  </a:lnTo>
                  <a:lnTo>
                    <a:pt x="158169" y="284480"/>
                  </a:lnTo>
                  <a:lnTo>
                    <a:pt x="168394" y="284480"/>
                  </a:lnTo>
                  <a:lnTo>
                    <a:pt x="168394" y="292100"/>
                  </a:lnTo>
                  <a:lnTo>
                    <a:pt x="166107" y="294639"/>
                  </a:lnTo>
                  <a:close/>
                </a:path>
                <a:path w="306704" h="294639">
                  <a:moveTo>
                    <a:pt x="191624" y="294639"/>
                  </a:moveTo>
                  <a:lnTo>
                    <a:pt x="185973" y="294639"/>
                  </a:lnTo>
                  <a:lnTo>
                    <a:pt x="183686" y="292100"/>
                  </a:lnTo>
                  <a:lnTo>
                    <a:pt x="183686" y="284480"/>
                  </a:lnTo>
                  <a:lnTo>
                    <a:pt x="193866" y="284480"/>
                  </a:lnTo>
                  <a:lnTo>
                    <a:pt x="193866" y="292100"/>
                  </a:lnTo>
                  <a:lnTo>
                    <a:pt x="191624" y="294639"/>
                  </a:lnTo>
                  <a:close/>
                </a:path>
                <a:path w="306704" h="294639">
                  <a:moveTo>
                    <a:pt x="217141" y="294639"/>
                  </a:moveTo>
                  <a:lnTo>
                    <a:pt x="211490" y="294639"/>
                  </a:lnTo>
                  <a:lnTo>
                    <a:pt x="209203" y="292100"/>
                  </a:lnTo>
                  <a:lnTo>
                    <a:pt x="209203" y="284480"/>
                  </a:lnTo>
                  <a:lnTo>
                    <a:pt x="219383" y="284480"/>
                  </a:lnTo>
                  <a:lnTo>
                    <a:pt x="219383" y="292100"/>
                  </a:lnTo>
                  <a:lnTo>
                    <a:pt x="217141" y="294639"/>
                  </a:lnTo>
                  <a:close/>
                </a:path>
                <a:path w="306704" h="294639">
                  <a:moveTo>
                    <a:pt x="242613" y="294639"/>
                  </a:moveTo>
                  <a:lnTo>
                    <a:pt x="237008" y="294639"/>
                  </a:lnTo>
                  <a:lnTo>
                    <a:pt x="234720" y="292100"/>
                  </a:lnTo>
                  <a:lnTo>
                    <a:pt x="234720" y="284480"/>
                  </a:lnTo>
                  <a:lnTo>
                    <a:pt x="244900" y="284480"/>
                  </a:lnTo>
                  <a:lnTo>
                    <a:pt x="244900" y="292100"/>
                  </a:lnTo>
                  <a:lnTo>
                    <a:pt x="242613" y="294639"/>
                  </a:lnTo>
                  <a:close/>
                </a:path>
                <a:path w="306704" h="294639">
                  <a:moveTo>
                    <a:pt x="268130" y="294639"/>
                  </a:moveTo>
                  <a:lnTo>
                    <a:pt x="262480" y="294639"/>
                  </a:lnTo>
                  <a:lnTo>
                    <a:pt x="260237" y="292100"/>
                  </a:lnTo>
                  <a:lnTo>
                    <a:pt x="260237" y="284480"/>
                  </a:lnTo>
                  <a:lnTo>
                    <a:pt x="270417" y="284480"/>
                  </a:lnTo>
                  <a:lnTo>
                    <a:pt x="270417" y="292100"/>
                  </a:lnTo>
                  <a:lnTo>
                    <a:pt x="268130" y="294639"/>
                  </a:lnTo>
                  <a:close/>
                </a:path>
                <a:path w="306704" h="294639">
                  <a:moveTo>
                    <a:pt x="293647" y="294639"/>
                  </a:moveTo>
                  <a:lnTo>
                    <a:pt x="287997" y="294639"/>
                  </a:lnTo>
                  <a:lnTo>
                    <a:pt x="285710" y="292100"/>
                  </a:lnTo>
                  <a:lnTo>
                    <a:pt x="285710" y="284480"/>
                  </a:lnTo>
                  <a:lnTo>
                    <a:pt x="295935" y="284480"/>
                  </a:lnTo>
                  <a:lnTo>
                    <a:pt x="295935" y="292100"/>
                  </a:lnTo>
                  <a:lnTo>
                    <a:pt x="293647" y="294639"/>
                  </a:lnTo>
                  <a:close/>
                </a:path>
              </a:pathLst>
            </a:custGeom>
            <a:solidFill>
              <a:srgbClr val="FFFFFF"/>
            </a:solidFill>
          </p:spPr>
          <p:txBody>
            <a:bodyPr wrap="square" lIns="0" tIns="0" rIns="0" bIns="0" rtlCol="0"/>
            <a:lstStyle/>
            <a:p/>
          </p:txBody>
        </p:sp>
      </p:grpSp>
      <p:grpSp>
        <p:nvGrpSpPr>
          <p:cNvPr id="8" name="object 8"/>
          <p:cNvGrpSpPr/>
          <p:nvPr/>
        </p:nvGrpSpPr>
        <p:grpSpPr>
          <a:xfrm>
            <a:off x="8160232" y="2093144"/>
            <a:ext cx="694690" cy="694690"/>
            <a:chOff x="8160232" y="2093144"/>
            <a:chExt cx="694690" cy="694690"/>
          </a:xfrm>
        </p:grpSpPr>
        <p:sp>
          <p:nvSpPr>
            <p:cNvPr id="9" name="object 9"/>
            <p:cNvSpPr/>
            <p:nvPr/>
          </p:nvSpPr>
          <p:spPr>
            <a:xfrm>
              <a:off x="8174520" y="2107431"/>
              <a:ext cx="666115" cy="666115"/>
            </a:xfrm>
            <a:custGeom>
              <a:rect l="l" t="t" r="r" b="b"/>
              <a:pathLst>
                <a:path w="666115" h="666114">
                  <a:moveTo>
                    <a:pt x="665794" y="332895"/>
                  </a:moveTo>
                  <a:lnTo>
                    <a:pt x="0" y="332895"/>
                  </a:lnTo>
                  <a:lnTo>
                    <a:pt x="3610" y="283702"/>
                  </a:lnTo>
                  <a:lnTo>
                    <a:pt x="14095" y="236750"/>
                  </a:lnTo>
                  <a:lnTo>
                    <a:pt x="30941" y="192554"/>
                  </a:lnTo>
                  <a:lnTo>
                    <a:pt x="53633" y="151630"/>
                  </a:lnTo>
                  <a:lnTo>
                    <a:pt x="81655" y="114491"/>
                  </a:lnTo>
                  <a:lnTo>
                    <a:pt x="114493" y="81653"/>
                  </a:lnTo>
                  <a:lnTo>
                    <a:pt x="151633" y="53631"/>
                  </a:lnTo>
                  <a:lnTo>
                    <a:pt x="192558" y="30940"/>
                  </a:lnTo>
                  <a:lnTo>
                    <a:pt x="236754" y="14094"/>
                  </a:lnTo>
                  <a:lnTo>
                    <a:pt x="283709" y="3609"/>
                  </a:lnTo>
                  <a:lnTo>
                    <a:pt x="332898" y="0"/>
                  </a:lnTo>
                  <a:lnTo>
                    <a:pt x="382092" y="3609"/>
                  </a:lnTo>
                  <a:lnTo>
                    <a:pt x="429043" y="14094"/>
                  </a:lnTo>
                  <a:lnTo>
                    <a:pt x="473239" y="30940"/>
                  </a:lnTo>
                  <a:lnTo>
                    <a:pt x="514164" y="53631"/>
                  </a:lnTo>
                  <a:lnTo>
                    <a:pt x="551303" y="81654"/>
                  </a:lnTo>
                  <a:lnTo>
                    <a:pt x="584141" y="114492"/>
                  </a:lnTo>
                  <a:lnTo>
                    <a:pt x="612163" y="151630"/>
                  </a:lnTo>
                  <a:lnTo>
                    <a:pt x="634855" y="192555"/>
                  </a:lnTo>
                  <a:lnTo>
                    <a:pt x="651700" y="236751"/>
                  </a:lnTo>
                  <a:lnTo>
                    <a:pt x="662185" y="283703"/>
                  </a:lnTo>
                  <a:lnTo>
                    <a:pt x="665794" y="332895"/>
                  </a:lnTo>
                  <a:close/>
                </a:path>
                <a:path w="666115" h="666114">
                  <a:moveTo>
                    <a:pt x="332897" y="665790"/>
                  </a:moveTo>
                  <a:lnTo>
                    <a:pt x="283704" y="662180"/>
                  </a:lnTo>
                  <a:lnTo>
                    <a:pt x="236752" y="651695"/>
                  </a:lnTo>
                  <a:lnTo>
                    <a:pt x="192556" y="634850"/>
                  </a:lnTo>
                  <a:lnTo>
                    <a:pt x="151631" y="612158"/>
                  </a:lnTo>
                  <a:lnTo>
                    <a:pt x="114492" y="584136"/>
                  </a:lnTo>
                  <a:lnTo>
                    <a:pt x="81653" y="551298"/>
                  </a:lnTo>
                  <a:lnTo>
                    <a:pt x="53631" y="514160"/>
                  </a:lnTo>
                  <a:lnTo>
                    <a:pt x="30940" y="473235"/>
                  </a:lnTo>
                  <a:lnTo>
                    <a:pt x="14094" y="429039"/>
                  </a:lnTo>
                  <a:lnTo>
                    <a:pt x="3609" y="382087"/>
                  </a:lnTo>
                  <a:lnTo>
                    <a:pt x="0" y="332894"/>
                  </a:lnTo>
                  <a:lnTo>
                    <a:pt x="665794" y="332895"/>
                  </a:lnTo>
                  <a:lnTo>
                    <a:pt x="662184" y="382088"/>
                  </a:lnTo>
                  <a:lnTo>
                    <a:pt x="651699" y="429039"/>
                  </a:lnTo>
                  <a:lnTo>
                    <a:pt x="634853" y="473235"/>
                  </a:lnTo>
                  <a:lnTo>
                    <a:pt x="612162" y="514160"/>
                  </a:lnTo>
                  <a:lnTo>
                    <a:pt x="584140" y="551299"/>
                  </a:lnTo>
                  <a:lnTo>
                    <a:pt x="551302" y="584137"/>
                  </a:lnTo>
                  <a:lnTo>
                    <a:pt x="514163" y="612159"/>
                  </a:lnTo>
                  <a:lnTo>
                    <a:pt x="473238" y="634850"/>
                  </a:lnTo>
                  <a:lnTo>
                    <a:pt x="429042" y="651696"/>
                  </a:lnTo>
                  <a:lnTo>
                    <a:pt x="382090" y="662181"/>
                  </a:lnTo>
                  <a:lnTo>
                    <a:pt x="332897" y="665790"/>
                  </a:lnTo>
                  <a:close/>
                </a:path>
              </a:pathLst>
            </a:custGeom>
            <a:solidFill>
              <a:srgbClr val="AF79DE"/>
            </a:solidFill>
          </p:spPr>
          <p:txBody>
            <a:bodyPr wrap="square" lIns="0" tIns="0" rIns="0" bIns="0" rtlCol="0"/>
            <a:lstStyle/>
            <a:p/>
          </p:txBody>
        </p:sp>
        <p:sp>
          <p:nvSpPr>
            <p:cNvPr id="10" name="object 10"/>
            <p:cNvSpPr/>
            <p:nvPr/>
          </p:nvSpPr>
          <p:spPr>
            <a:xfrm>
              <a:off x="8174520" y="2107431"/>
              <a:ext cx="666115" cy="666115"/>
            </a:xfrm>
            <a:custGeom>
              <a:rect l="l" t="t" r="r" b="b"/>
              <a:pathLst>
                <a:path w="666115" h="666114">
                  <a:moveTo>
                    <a:pt x="0" y="332895"/>
                  </a:moveTo>
                  <a:lnTo>
                    <a:pt x="3610" y="283703"/>
                  </a:lnTo>
                  <a:lnTo>
                    <a:pt x="14095" y="236751"/>
                  </a:lnTo>
                  <a:lnTo>
                    <a:pt x="30941" y="192555"/>
                  </a:lnTo>
                  <a:lnTo>
                    <a:pt x="53632" y="151630"/>
                  </a:lnTo>
                  <a:lnTo>
                    <a:pt x="81655" y="114492"/>
                  </a:lnTo>
                  <a:lnTo>
                    <a:pt x="114493" y="81654"/>
                  </a:lnTo>
                  <a:lnTo>
                    <a:pt x="151632" y="53631"/>
                  </a:lnTo>
                  <a:lnTo>
                    <a:pt x="192557" y="30940"/>
                  </a:lnTo>
                  <a:lnTo>
                    <a:pt x="236753" y="14094"/>
                  </a:lnTo>
                  <a:lnTo>
                    <a:pt x="283705" y="3609"/>
                  </a:lnTo>
                  <a:lnTo>
                    <a:pt x="332898" y="0"/>
                  </a:lnTo>
                  <a:lnTo>
                    <a:pt x="382090" y="3609"/>
                  </a:lnTo>
                  <a:lnTo>
                    <a:pt x="429042" y="14094"/>
                  </a:lnTo>
                  <a:lnTo>
                    <a:pt x="473238" y="30940"/>
                  </a:lnTo>
                  <a:lnTo>
                    <a:pt x="514163" y="53631"/>
                  </a:lnTo>
                  <a:lnTo>
                    <a:pt x="551302" y="81653"/>
                  </a:lnTo>
                  <a:lnTo>
                    <a:pt x="584141" y="114491"/>
                  </a:lnTo>
                  <a:lnTo>
                    <a:pt x="612163" y="151630"/>
                  </a:lnTo>
                  <a:lnTo>
                    <a:pt x="634854" y="192554"/>
                  </a:lnTo>
                  <a:lnTo>
                    <a:pt x="651700" y="236750"/>
                  </a:lnTo>
                  <a:lnTo>
                    <a:pt x="662185" y="283702"/>
                  </a:lnTo>
                  <a:lnTo>
                    <a:pt x="665795" y="332895"/>
                  </a:lnTo>
                  <a:lnTo>
                    <a:pt x="662184" y="382088"/>
                  </a:lnTo>
                  <a:lnTo>
                    <a:pt x="651699" y="429039"/>
                  </a:lnTo>
                  <a:lnTo>
                    <a:pt x="634853" y="473235"/>
                  </a:lnTo>
                  <a:lnTo>
                    <a:pt x="612162" y="514160"/>
                  </a:lnTo>
                  <a:lnTo>
                    <a:pt x="584140" y="551299"/>
                  </a:lnTo>
                  <a:lnTo>
                    <a:pt x="551302" y="584137"/>
                  </a:lnTo>
                  <a:lnTo>
                    <a:pt x="514163" y="612159"/>
                  </a:lnTo>
                  <a:lnTo>
                    <a:pt x="473238" y="634850"/>
                  </a:lnTo>
                  <a:lnTo>
                    <a:pt x="429042" y="651696"/>
                  </a:lnTo>
                  <a:lnTo>
                    <a:pt x="382090" y="662181"/>
                  </a:lnTo>
                  <a:lnTo>
                    <a:pt x="332897" y="665790"/>
                  </a:lnTo>
                  <a:lnTo>
                    <a:pt x="283704" y="662180"/>
                  </a:lnTo>
                  <a:lnTo>
                    <a:pt x="236752" y="651695"/>
                  </a:lnTo>
                  <a:lnTo>
                    <a:pt x="192556" y="634850"/>
                  </a:lnTo>
                  <a:lnTo>
                    <a:pt x="151631" y="612158"/>
                  </a:lnTo>
                  <a:lnTo>
                    <a:pt x="114492" y="584136"/>
                  </a:lnTo>
                  <a:lnTo>
                    <a:pt x="81653" y="551298"/>
                  </a:lnTo>
                  <a:lnTo>
                    <a:pt x="53631" y="514160"/>
                  </a:lnTo>
                  <a:lnTo>
                    <a:pt x="30940" y="473235"/>
                  </a:lnTo>
                  <a:lnTo>
                    <a:pt x="14094" y="429039"/>
                  </a:lnTo>
                  <a:lnTo>
                    <a:pt x="3609" y="382087"/>
                  </a:lnTo>
                  <a:lnTo>
                    <a:pt x="0" y="332894"/>
                  </a:lnTo>
                  <a:close/>
                </a:path>
              </a:pathLst>
            </a:custGeom>
            <a:ln w="28575">
              <a:solidFill>
                <a:srgbClr val="2B1042"/>
              </a:solidFill>
            </a:ln>
          </p:spPr>
          <p:txBody>
            <a:bodyPr wrap="square" lIns="0" tIns="0" rIns="0" bIns="0" rtlCol="0"/>
            <a:lstStyle/>
            <a:p/>
          </p:txBody>
        </p:sp>
        <p:sp>
          <p:nvSpPr>
            <p:cNvPr id="11" name="object 11"/>
            <p:cNvSpPr/>
            <p:nvPr/>
          </p:nvSpPr>
          <p:spPr>
            <a:xfrm>
              <a:off x="8354362" y="2273855"/>
              <a:ext cx="306705" cy="295275"/>
            </a:xfrm>
            <a:custGeom>
              <a:rect l="l" t="t" r="r" b="b"/>
              <a:pathLst>
                <a:path w="306704" h="295275">
                  <a:moveTo>
                    <a:pt x="306159" y="294843"/>
                  </a:moveTo>
                  <a:lnTo>
                    <a:pt x="0" y="294843"/>
                  </a:lnTo>
                  <a:lnTo>
                    <a:pt x="153057" y="0"/>
                  </a:lnTo>
                  <a:lnTo>
                    <a:pt x="178229" y="48475"/>
                  </a:lnTo>
                  <a:lnTo>
                    <a:pt x="153057" y="48475"/>
                  </a:lnTo>
                  <a:lnTo>
                    <a:pt x="104848" y="141387"/>
                  </a:lnTo>
                  <a:lnTo>
                    <a:pt x="226474" y="141387"/>
                  </a:lnTo>
                  <a:lnTo>
                    <a:pt x="239060" y="165624"/>
                  </a:lnTo>
                  <a:lnTo>
                    <a:pt x="104848" y="165624"/>
                  </a:lnTo>
                  <a:lnTo>
                    <a:pt x="111140" y="177743"/>
                  </a:lnTo>
                  <a:lnTo>
                    <a:pt x="85968" y="177743"/>
                  </a:lnTo>
                  <a:lnTo>
                    <a:pt x="37759" y="270605"/>
                  </a:lnTo>
                  <a:lnTo>
                    <a:pt x="293573" y="270605"/>
                  </a:lnTo>
                  <a:lnTo>
                    <a:pt x="306159" y="294843"/>
                  </a:lnTo>
                  <a:close/>
                </a:path>
                <a:path w="306704" h="295275">
                  <a:moveTo>
                    <a:pt x="226474" y="141387"/>
                  </a:moveTo>
                  <a:lnTo>
                    <a:pt x="201310" y="141387"/>
                  </a:lnTo>
                  <a:lnTo>
                    <a:pt x="153057" y="48475"/>
                  </a:lnTo>
                  <a:lnTo>
                    <a:pt x="178229" y="48475"/>
                  </a:lnTo>
                  <a:lnTo>
                    <a:pt x="226474" y="141387"/>
                  </a:lnTo>
                  <a:close/>
                </a:path>
                <a:path w="306704" h="295275">
                  <a:moveTo>
                    <a:pt x="178234" y="258486"/>
                  </a:moveTo>
                  <a:lnTo>
                    <a:pt x="153057" y="258486"/>
                  </a:lnTo>
                  <a:lnTo>
                    <a:pt x="201310" y="165624"/>
                  </a:lnTo>
                  <a:lnTo>
                    <a:pt x="239060" y="165624"/>
                  </a:lnTo>
                  <a:lnTo>
                    <a:pt x="245353" y="177743"/>
                  </a:lnTo>
                  <a:lnTo>
                    <a:pt x="220191" y="177743"/>
                  </a:lnTo>
                  <a:lnTo>
                    <a:pt x="178234" y="258486"/>
                  </a:lnTo>
                  <a:close/>
                </a:path>
                <a:path w="306704" h="295275">
                  <a:moveTo>
                    <a:pt x="171937" y="270605"/>
                  </a:moveTo>
                  <a:lnTo>
                    <a:pt x="134222" y="270605"/>
                  </a:lnTo>
                  <a:lnTo>
                    <a:pt x="85968" y="177743"/>
                  </a:lnTo>
                  <a:lnTo>
                    <a:pt x="111140" y="177743"/>
                  </a:lnTo>
                  <a:lnTo>
                    <a:pt x="153057" y="258486"/>
                  </a:lnTo>
                  <a:lnTo>
                    <a:pt x="178234" y="258486"/>
                  </a:lnTo>
                  <a:lnTo>
                    <a:pt x="171937" y="270605"/>
                  </a:lnTo>
                  <a:close/>
                </a:path>
                <a:path w="306704" h="295275">
                  <a:moveTo>
                    <a:pt x="293573" y="270605"/>
                  </a:moveTo>
                  <a:lnTo>
                    <a:pt x="268399" y="270605"/>
                  </a:lnTo>
                  <a:lnTo>
                    <a:pt x="220191" y="177743"/>
                  </a:lnTo>
                  <a:lnTo>
                    <a:pt x="245353" y="177743"/>
                  </a:lnTo>
                  <a:lnTo>
                    <a:pt x="293573" y="270605"/>
                  </a:lnTo>
                  <a:close/>
                </a:path>
              </a:pathLst>
            </a:custGeom>
            <a:solidFill>
              <a:srgbClr val="FFFFFF"/>
            </a:solidFill>
          </p:spPr>
          <p:txBody>
            <a:bodyPr wrap="square" lIns="0" tIns="0" rIns="0" bIns="0" rtlCol="0"/>
            <a:lstStyle/>
            <a:p/>
          </p:txBody>
        </p:sp>
      </p:grpSp>
      <p:grpSp>
        <p:nvGrpSpPr>
          <p:cNvPr id="12" name="object 12"/>
          <p:cNvGrpSpPr/>
          <p:nvPr/>
        </p:nvGrpSpPr>
        <p:grpSpPr>
          <a:xfrm>
            <a:off x="4238459" y="4164011"/>
            <a:ext cx="694690" cy="694690"/>
            <a:chOff x="4238459" y="4164011"/>
            <a:chExt cx="694690" cy="694690"/>
          </a:xfrm>
        </p:grpSpPr>
        <p:sp>
          <p:nvSpPr>
            <p:cNvPr id="13" name="object 13"/>
            <p:cNvSpPr/>
            <p:nvPr/>
          </p:nvSpPr>
          <p:spPr>
            <a:xfrm>
              <a:off x="4252747" y="4178299"/>
              <a:ext cx="666115" cy="666115"/>
            </a:xfrm>
            <a:custGeom>
              <a:rect l="l" t="t" r="r" b="b"/>
              <a:pathLst>
                <a:path w="666114" h="666114">
                  <a:moveTo>
                    <a:pt x="665794" y="332895"/>
                  </a:moveTo>
                  <a:lnTo>
                    <a:pt x="0" y="332895"/>
                  </a:lnTo>
                  <a:lnTo>
                    <a:pt x="3610" y="283702"/>
                  </a:lnTo>
                  <a:lnTo>
                    <a:pt x="14095" y="236750"/>
                  </a:lnTo>
                  <a:lnTo>
                    <a:pt x="30941" y="192554"/>
                  </a:lnTo>
                  <a:lnTo>
                    <a:pt x="53632" y="151630"/>
                  </a:lnTo>
                  <a:lnTo>
                    <a:pt x="81655" y="114491"/>
                  </a:lnTo>
                  <a:lnTo>
                    <a:pt x="114493" y="81653"/>
                  </a:lnTo>
                  <a:lnTo>
                    <a:pt x="151632" y="53631"/>
                  </a:lnTo>
                  <a:lnTo>
                    <a:pt x="192558" y="30939"/>
                  </a:lnTo>
                  <a:lnTo>
                    <a:pt x="236755" y="14094"/>
                  </a:lnTo>
                  <a:lnTo>
                    <a:pt x="283711" y="3609"/>
                  </a:lnTo>
                  <a:lnTo>
                    <a:pt x="332897" y="0"/>
                  </a:lnTo>
                  <a:lnTo>
                    <a:pt x="382092" y="3609"/>
                  </a:lnTo>
                  <a:lnTo>
                    <a:pt x="429044" y="14094"/>
                  </a:lnTo>
                  <a:lnTo>
                    <a:pt x="473239" y="30940"/>
                  </a:lnTo>
                  <a:lnTo>
                    <a:pt x="514164" y="53631"/>
                  </a:lnTo>
                  <a:lnTo>
                    <a:pt x="551303" y="81654"/>
                  </a:lnTo>
                  <a:lnTo>
                    <a:pt x="584141" y="114492"/>
                  </a:lnTo>
                  <a:lnTo>
                    <a:pt x="612163" y="151630"/>
                  </a:lnTo>
                  <a:lnTo>
                    <a:pt x="634854" y="192555"/>
                  </a:lnTo>
                  <a:lnTo>
                    <a:pt x="651700" y="236751"/>
                  </a:lnTo>
                  <a:lnTo>
                    <a:pt x="662185" y="283703"/>
                  </a:lnTo>
                  <a:lnTo>
                    <a:pt x="665794" y="332895"/>
                  </a:lnTo>
                  <a:close/>
                </a:path>
                <a:path w="666114" h="666114">
                  <a:moveTo>
                    <a:pt x="332897" y="665790"/>
                  </a:moveTo>
                  <a:lnTo>
                    <a:pt x="283704" y="662180"/>
                  </a:lnTo>
                  <a:lnTo>
                    <a:pt x="236752" y="651695"/>
                  </a:lnTo>
                  <a:lnTo>
                    <a:pt x="192556" y="634849"/>
                  </a:lnTo>
                  <a:lnTo>
                    <a:pt x="151631" y="612158"/>
                  </a:lnTo>
                  <a:lnTo>
                    <a:pt x="114492" y="584136"/>
                  </a:lnTo>
                  <a:lnTo>
                    <a:pt x="81654" y="551298"/>
                  </a:lnTo>
                  <a:lnTo>
                    <a:pt x="53631" y="514159"/>
                  </a:lnTo>
                  <a:lnTo>
                    <a:pt x="30940" y="473234"/>
                  </a:lnTo>
                  <a:lnTo>
                    <a:pt x="14094" y="429039"/>
                  </a:lnTo>
                  <a:lnTo>
                    <a:pt x="3609" y="382087"/>
                  </a:lnTo>
                  <a:lnTo>
                    <a:pt x="0" y="332894"/>
                  </a:lnTo>
                  <a:lnTo>
                    <a:pt x="665794" y="332895"/>
                  </a:lnTo>
                  <a:lnTo>
                    <a:pt x="662185" y="382087"/>
                  </a:lnTo>
                  <a:lnTo>
                    <a:pt x="651700" y="429039"/>
                  </a:lnTo>
                  <a:lnTo>
                    <a:pt x="634854" y="473235"/>
                  </a:lnTo>
                  <a:lnTo>
                    <a:pt x="612162" y="514159"/>
                  </a:lnTo>
                  <a:lnTo>
                    <a:pt x="584140" y="551298"/>
                  </a:lnTo>
                  <a:lnTo>
                    <a:pt x="551302" y="584136"/>
                  </a:lnTo>
                  <a:lnTo>
                    <a:pt x="514163" y="612158"/>
                  </a:lnTo>
                  <a:lnTo>
                    <a:pt x="473238" y="634850"/>
                  </a:lnTo>
                  <a:lnTo>
                    <a:pt x="429042" y="651695"/>
                  </a:lnTo>
                  <a:lnTo>
                    <a:pt x="382090" y="662180"/>
                  </a:lnTo>
                  <a:lnTo>
                    <a:pt x="332897" y="665790"/>
                  </a:lnTo>
                  <a:close/>
                </a:path>
              </a:pathLst>
            </a:custGeom>
            <a:solidFill>
              <a:srgbClr val="AF79DE"/>
            </a:solidFill>
          </p:spPr>
          <p:txBody>
            <a:bodyPr wrap="square" lIns="0" tIns="0" rIns="0" bIns="0" rtlCol="0"/>
            <a:lstStyle/>
            <a:p/>
          </p:txBody>
        </p:sp>
        <p:sp>
          <p:nvSpPr>
            <p:cNvPr id="14" name="object 14"/>
            <p:cNvSpPr/>
            <p:nvPr/>
          </p:nvSpPr>
          <p:spPr>
            <a:xfrm>
              <a:off x="4252747" y="4178299"/>
              <a:ext cx="666115" cy="666115"/>
            </a:xfrm>
            <a:custGeom>
              <a:rect l="l" t="t" r="r" b="b"/>
              <a:pathLst>
                <a:path w="666114" h="666114">
                  <a:moveTo>
                    <a:pt x="0" y="332895"/>
                  </a:moveTo>
                  <a:lnTo>
                    <a:pt x="3609" y="283703"/>
                  </a:lnTo>
                  <a:lnTo>
                    <a:pt x="14094" y="236751"/>
                  </a:lnTo>
                  <a:lnTo>
                    <a:pt x="30940" y="192555"/>
                  </a:lnTo>
                  <a:lnTo>
                    <a:pt x="53632" y="151630"/>
                  </a:lnTo>
                  <a:lnTo>
                    <a:pt x="81654" y="114492"/>
                  </a:lnTo>
                  <a:lnTo>
                    <a:pt x="114492" y="81654"/>
                  </a:lnTo>
                  <a:lnTo>
                    <a:pt x="151631" y="53631"/>
                  </a:lnTo>
                  <a:lnTo>
                    <a:pt x="192556" y="30940"/>
                  </a:lnTo>
                  <a:lnTo>
                    <a:pt x="236752" y="14094"/>
                  </a:lnTo>
                  <a:lnTo>
                    <a:pt x="283704" y="3609"/>
                  </a:lnTo>
                  <a:lnTo>
                    <a:pt x="332897" y="0"/>
                  </a:lnTo>
                  <a:lnTo>
                    <a:pt x="382090" y="3609"/>
                  </a:lnTo>
                  <a:lnTo>
                    <a:pt x="429042" y="14094"/>
                  </a:lnTo>
                  <a:lnTo>
                    <a:pt x="473238" y="30939"/>
                  </a:lnTo>
                  <a:lnTo>
                    <a:pt x="514163" y="53631"/>
                  </a:lnTo>
                  <a:lnTo>
                    <a:pt x="551302" y="81653"/>
                  </a:lnTo>
                  <a:lnTo>
                    <a:pt x="584140" y="114491"/>
                  </a:lnTo>
                  <a:lnTo>
                    <a:pt x="612163" y="151630"/>
                  </a:lnTo>
                  <a:lnTo>
                    <a:pt x="634854" y="192554"/>
                  </a:lnTo>
                  <a:lnTo>
                    <a:pt x="651700" y="236750"/>
                  </a:lnTo>
                  <a:lnTo>
                    <a:pt x="662185" y="283702"/>
                  </a:lnTo>
                  <a:lnTo>
                    <a:pt x="665795" y="332895"/>
                  </a:lnTo>
                  <a:lnTo>
                    <a:pt x="662185" y="382087"/>
                  </a:lnTo>
                  <a:lnTo>
                    <a:pt x="651700" y="429039"/>
                  </a:lnTo>
                  <a:lnTo>
                    <a:pt x="634854" y="473235"/>
                  </a:lnTo>
                  <a:lnTo>
                    <a:pt x="612162" y="514159"/>
                  </a:lnTo>
                  <a:lnTo>
                    <a:pt x="584140" y="551298"/>
                  </a:lnTo>
                  <a:lnTo>
                    <a:pt x="551302" y="584136"/>
                  </a:lnTo>
                  <a:lnTo>
                    <a:pt x="514163" y="612158"/>
                  </a:lnTo>
                  <a:lnTo>
                    <a:pt x="473238" y="634850"/>
                  </a:lnTo>
                  <a:lnTo>
                    <a:pt x="429042" y="651695"/>
                  </a:lnTo>
                  <a:lnTo>
                    <a:pt x="382090" y="662180"/>
                  </a:lnTo>
                  <a:lnTo>
                    <a:pt x="332897" y="665790"/>
                  </a:lnTo>
                  <a:lnTo>
                    <a:pt x="283704" y="662180"/>
                  </a:lnTo>
                  <a:lnTo>
                    <a:pt x="236752" y="651695"/>
                  </a:lnTo>
                  <a:lnTo>
                    <a:pt x="192556" y="634849"/>
                  </a:lnTo>
                  <a:lnTo>
                    <a:pt x="151631" y="612158"/>
                  </a:lnTo>
                  <a:lnTo>
                    <a:pt x="114492" y="584136"/>
                  </a:lnTo>
                  <a:lnTo>
                    <a:pt x="81654" y="551298"/>
                  </a:lnTo>
                  <a:lnTo>
                    <a:pt x="53631" y="514159"/>
                  </a:lnTo>
                  <a:lnTo>
                    <a:pt x="30940" y="473234"/>
                  </a:lnTo>
                  <a:lnTo>
                    <a:pt x="14094" y="429039"/>
                  </a:lnTo>
                  <a:lnTo>
                    <a:pt x="3609" y="382087"/>
                  </a:lnTo>
                  <a:lnTo>
                    <a:pt x="0" y="332894"/>
                  </a:lnTo>
                  <a:close/>
                </a:path>
              </a:pathLst>
            </a:custGeom>
            <a:ln w="28575">
              <a:solidFill>
                <a:srgbClr val="2B1042"/>
              </a:solidFill>
            </a:ln>
          </p:spPr>
          <p:txBody>
            <a:bodyPr wrap="square" lIns="0" tIns="0" rIns="0" bIns="0" rtlCol="0"/>
            <a:lstStyle/>
            <a:p/>
          </p:txBody>
        </p:sp>
        <p:sp>
          <p:nvSpPr>
            <p:cNvPr id="15" name="object 15"/>
            <p:cNvSpPr/>
            <p:nvPr/>
          </p:nvSpPr>
          <p:spPr>
            <a:xfrm>
              <a:off x="4432224" y="4363773"/>
              <a:ext cx="306705" cy="295275"/>
            </a:xfrm>
            <a:custGeom>
              <a:rect l="l" t="t" r="r" b="b"/>
              <a:pathLst>
                <a:path w="306704" h="295275">
                  <a:moveTo>
                    <a:pt x="94082" y="46355"/>
                  </a:moveTo>
                  <a:lnTo>
                    <a:pt x="41614" y="46355"/>
                  </a:lnTo>
                  <a:lnTo>
                    <a:pt x="65317" y="26505"/>
                  </a:lnTo>
                  <a:lnTo>
                    <a:pt x="92255" y="11971"/>
                  </a:lnTo>
                  <a:lnTo>
                    <a:pt x="121718" y="3040"/>
                  </a:lnTo>
                  <a:lnTo>
                    <a:pt x="152994" y="0"/>
                  </a:lnTo>
                  <a:lnTo>
                    <a:pt x="201480" y="7527"/>
                  </a:lnTo>
                  <a:lnTo>
                    <a:pt x="243610" y="28485"/>
                  </a:lnTo>
                  <a:lnTo>
                    <a:pt x="246533" y="31295"/>
                  </a:lnTo>
                  <a:lnTo>
                    <a:pt x="152994" y="31295"/>
                  </a:lnTo>
                  <a:lnTo>
                    <a:pt x="131735" y="33123"/>
                  </a:lnTo>
                  <a:lnTo>
                    <a:pt x="111257" y="38502"/>
                  </a:lnTo>
                  <a:lnTo>
                    <a:pt x="94082" y="46355"/>
                  </a:lnTo>
                  <a:close/>
                </a:path>
                <a:path w="306704" h="295275">
                  <a:moveTo>
                    <a:pt x="246553" y="263546"/>
                  </a:moveTo>
                  <a:lnTo>
                    <a:pt x="152994" y="263546"/>
                  </a:lnTo>
                  <a:lnTo>
                    <a:pt x="199979" y="254421"/>
                  </a:lnTo>
                  <a:lnTo>
                    <a:pt x="238426" y="229544"/>
                  </a:lnTo>
                  <a:lnTo>
                    <a:pt x="264389" y="192666"/>
                  </a:lnTo>
                  <a:lnTo>
                    <a:pt x="273921" y="147539"/>
                  </a:lnTo>
                  <a:lnTo>
                    <a:pt x="264389" y="102374"/>
                  </a:lnTo>
                  <a:lnTo>
                    <a:pt x="238426" y="65415"/>
                  </a:lnTo>
                  <a:lnTo>
                    <a:pt x="199979" y="40458"/>
                  </a:lnTo>
                  <a:lnTo>
                    <a:pt x="152994" y="31295"/>
                  </a:lnTo>
                  <a:lnTo>
                    <a:pt x="246533" y="31295"/>
                  </a:lnTo>
                  <a:lnTo>
                    <a:pt x="276845" y="60432"/>
                  </a:lnTo>
                  <a:lnTo>
                    <a:pt x="298647" y="100930"/>
                  </a:lnTo>
                  <a:lnTo>
                    <a:pt x="306478" y="147539"/>
                  </a:lnTo>
                  <a:lnTo>
                    <a:pt x="298647" y="194032"/>
                  </a:lnTo>
                  <a:lnTo>
                    <a:pt x="276845" y="234460"/>
                  </a:lnTo>
                  <a:lnTo>
                    <a:pt x="246553" y="263546"/>
                  </a:lnTo>
                  <a:close/>
                </a:path>
                <a:path w="306704" h="295275">
                  <a:moveTo>
                    <a:pt x="20562" y="142597"/>
                  </a:moveTo>
                  <a:lnTo>
                    <a:pt x="18359" y="141656"/>
                  </a:lnTo>
                  <a:lnTo>
                    <a:pt x="16400" y="140715"/>
                  </a:lnTo>
                  <a:lnTo>
                    <a:pt x="14687" y="138832"/>
                  </a:lnTo>
                  <a:lnTo>
                    <a:pt x="14442" y="136714"/>
                  </a:lnTo>
                  <a:lnTo>
                    <a:pt x="486" y="40458"/>
                  </a:lnTo>
                  <a:lnTo>
                    <a:pt x="7099" y="32943"/>
                  </a:lnTo>
                  <a:lnTo>
                    <a:pt x="9302" y="33884"/>
                  </a:lnTo>
                  <a:lnTo>
                    <a:pt x="41614" y="46355"/>
                  </a:lnTo>
                  <a:lnTo>
                    <a:pt x="94082" y="46355"/>
                  </a:lnTo>
                  <a:lnTo>
                    <a:pt x="92064" y="47278"/>
                  </a:lnTo>
                  <a:lnTo>
                    <a:pt x="74661" y="59297"/>
                  </a:lnTo>
                  <a:lnTo>
                    <a:pt x="103057" y="70122"/>
                  </a:lnTo>
                  <a:lnTo>
                    <a:pt x="105260" y="71063"/>
                  </a:lnTo>
                  <a:lnTo>
                    <a:pt x="106729" y="72945"/>
                  </a:lnTo>
                  <a:lnTo>
                    <a:pt x="107218" y="77416"/>
                  </a:lnTo>
                  <a:lnTo>
                    <a:pt x="106484" y="79534"/>
                  </a:lnTo>
                  <a:lnTo>
                    <a:pt x="104526" y="80946"/>
                  </a:lnTo>
                  <a:lnTo>
                    <a:pt x="24968" y="140715"/>
                  </a:lnTo>
                  <a:lnTo>
                    <a:pt x="23010" y="142126"/>
                  </a:lnTo>
                  <a:lnTo>
                    <a:pt x="20562" y="142597"/>
                  </a:lnTo>
                  <a:close/>
                </a:path>
                <a:path w="306704" h="295275">
                  <a:moveTo>
                    <a:pt x="244283" y="167773"/>
                  </a:moveTo>
                  <a:lnTo>
                    <a:pt x="145633" y="167773"/>
                  </a:lnTo>
                  <a:lnTo>
                    <a:pt x="139758" y="162126"/>
                  </a:lnTo>
                  <a:lnTo>
                    <a:pt x="139758" y="53425"/>
                  </a:lnTo>
                  <a:lnTo>
                    <a:pt x="145633" y="47778"/>
                  </a:lnTo>
                  <a:lnTo>
                    <a:pt x="160075" y="47778"/>
                  </a:lnTo>
                  <a:lnTo>
                    <a:pt x="165950" y="53425"/>
                  </a:lnTo>
                  <a:lnTo>
                    <a:pt x="165950" y="142833"/>
                  </a:lnTo>
                  <a:lnTo>
                    <a:pt x="244283" y="142833"/>
                  </a:lnTo>
                  <a:lnTo>
                    <a:pt x="250158" y="148480"/>
                  </a:lnTo>
                  <a:lnTo>
                    <a:pt x="250158" y="162126"/>
                  </a:lnTo>
                  <a:lnTo>
                    <a:pt x="244283" y="167773"/>
                  </a:lnTo>
                  <a:close/>
                </a:path>
                <a:path w="306704" h="295275">
                  <a:moveTo>
                    <a:pt x="152994" y="294842"/>
                  </a:moveTo>
                  <a:lnTo>
                    <a:pt x="111957" y="289504"/>
                  </a:lnTo>
                  <a:lnTo>
                    <a:pt x="74569" y="274194"/>
                  </a:lnTo>
                  <a:lnTo>
                    <a:pt x="42735" y="249972"/>
                  </a:lnTo>
                  <a:lnTo>
                    <a:pt x="18359" y="217896"/>
                  </a:lnTo>
                  <a:lnTo>
                    <a:pt x="17135" y="214602"/>
                  </a:lnTo>
                  <a:lnTo>
                    <a:pt x="17869" y="212954"/>
                  </a:lnTo>
                  <a:lnTo>
                    <a:pt x="18359" y="211308"/>
                  </a:lnTo>
                  <a:lnTo>
                    <a:pt x="19583" y="209896"/>
                  </a:lnTo>
                  <a:lnTo>
                    <a:pt x="21052" y="209189"/>
                  </a:lnTo>
                  <a:lnTo>
                    <a:pt x="38677" y="200954"/>
                  </a:lnTo>
                  <a:lnTo>
                    <a:pt x="41859" y="199542"/>
                  </a:lnTo>
                  <a:lnTo>
                    <a:pt x="45775" y="200719"/>
                  </a:lnTo>
                  <a:lnTo>
                    <a:pt x="47244" y="203542"/>
                  </a:lnTo>
                  <a:lnTo>
                    <a:pt x="66590" y="228503"/>
                  </a:lnTo>
                  <a:lnTo>
                    <a:pt x="91674" y="247398"/>
                  </a:lnTo>
                  <a:lnTo>
                    <a:pt x="120980" y="259366"/>
                  </a:lnTo>
                  <a:lnTo>
                    <a:pt x="152994" y="263546"/>
                  </a:lnTo>
                  <a:lnTo>
                    <a:pt x="246553" y="263546"/>
                  </a:lnTo>
                  <a:lnTo>
                    <a:pt x="243610" y="266372"/>
                  </a:lnTo>
                  <a:lnTo>
                    <a:pt x="201480" y="287316"/>
                  </a:lnTo>
                  <a:lnTo>
                    <a:pt x="152994" y="294842"/>
                  </a:lnTo>
                  <a:close/>
                </a:path>
              </a:pathLst>
            </a:custGeom>
            <a:solidFill>
              <a:srgbClr val="FFFFFF"/>
            </a:solidFill>
          </p:spPr>
          <p:txBody>
            <a:bodyPr wrap="square" lIns="0" tIns="0" rIns="0" bIns="0" rtlCol="0"/>
            <a:lstStyle/>
            <a:p/>
          </p:txBody>
        </p:sp>
      </p:grpSp>
      <p:grpSp>
        <p:nvGrpSpPr>
          <p:cNvPr id="16" name="object 16"/>
          <p:cNvGrpSpPr/>
          <p:nvPr/>
        </p:nvGrpSpPr>
        <p:grpSpPr>
          <a:xfrm>
            <a:off x="7260370" y="4164011"/>
            <a:ext cx="694690" cy="694690"/>
            <a:chOff x="7260370" y="4164011"/>
            <a:chExt cx="694690" cy="694690"/>
          </a:xfrm>
        </p:grpSpPr>
        <p:sp>
          <p:nvSpPr>
            <p:cNvPr id="17" name="object 17"/>
            <p:cNvSpPr/>
            <p:nvPr/>
          </p:nvSpPr>
          <p:spPr>
            <a:xfrm>
              <a:off x="7274658" y="4178299"/>
              <a:ext cx="666115" cy="666115"/>
            </a:xfrm>
            <a:custGeom>
              <a:rect l="l" t="t" r="r" b="b"/>
              <a:pathLst>
                <a:path w="666115" h="666114">
                  <a:moveTo>
                    <a:pt x="665794" y="332895"/>
                  </a:moveTo>
                  <a:lnTo>
                    <a:pt x="0" y="332895"/>
                  </a:lnTo>
                  <a:lnTo>
                    <a:pt x="3610" y="283702"/>
                  </a:lnTo>
                  <a:lnTo>
                    <a:pt x="14095" y="236750"/>
                  </a:lnTo>
                  <a:lnTo>
                    <a:pt x="30941" y="192554"/>
                  </a:lnTo>
                  <a:lnTo>
                    <a:pt x="53633" y="151630"/>
                  </a:lnTo>
                  <a:lnTo>
                    <a:pt x="81655" y="114491"/>
                  </a:lnTo>
                  <a:lnTo>
                    <a:pt x="114494" y="81653"/>
                  </a:lnTo>
                  <a:lnTo>
                    <a:pt x="151633" y="53631"/>
                  </a:lnTo>
                  <a:lnTo>
                    <a:pt x="192558" y="30939"/>
                  </a:lnTo>
                  <a:lnTo>
                    <a:pt x="236755" y="14094"/>
                  </a:lnTo>
                  <a:lnTo>
                    <a:pt x="283711" y="3609"/>
                  </a:lnTo>
                  <a:lnTo>
                    <a:pt x="332898" y="0"/>
                  </a:lnTo>
                  <a:lnTo>
                    <a:pt x="382092" y="3609"/>
                  </a:lnTo>
                  <a:lnTo>
                    <a:pt x="429044" y="14094"/>
                  </a:lnTo>
                  <a:lnTo>
                    <a:pt x="473240" y="30940"/>
                  </a:lnTo>
                  <a:lnTo>
                    <a:pt x="514164" y="53631"/>
                  </a:lnTo>
                  <a:lnTo>
                    <a:pt x="551303" y="81654"/>
                  </a:lnTo>
                  <a:lnTo>
                    <a:pt x="584141" y="114492"/>
                  </a:lnTo>
                  <a:lnTo>
                    <a:pt x="612163" y="151630"/>
                  </a:lnTo>
                  <a:lnTo>
                    <a:pt x="634855" y="192555"/>
                  </a:lnTo>
                  <a:lnTo>
                    <a:pt x="651700" y="236751"/>
                  </a:lnTo>
                  <a:lnTo>
                    <a:pt x="662185" y="283703"/>
                  </a:lnTo>
                  <a:lnTo>
                    <a:pt x="665794" y="332895"/>
                  </a:lnTo>
                  <a:close/>
                </a:path>
                <a:path w="666115" h="666114">
                  <a:moveTo>
                    <a:pt x="332897" y="665790"/>
                  </a:moveTo>
                  <a:lnTo>
                    <a:pt x="283704" y="662180"/>
                  </a:lnTo>
                  <a:lnTo>
                    <a:pt x="236752" y="651695"/>
                  </a:lnTo>
                  <a:lnTo>
                    <a:pt x="192556" y="634849"/>
                  </a:lnTo>
                  <a:lnTo>
                    <a:pt x="151631" y="612158"/>
                  </a:lnTo>
                  <a:lnTo>
                    <a:pt x="114492" y="584136"/>
                  </a:lnTo>
                  <a:lnTo>
                    <a:pt x="81653" y="551298"/>
                  </a:lnTo>
                  <a:lnTo>
                    <a:pt x="53631" y="514159"/>
                  </a:lnTo>
                  <a:lnTo>
                    <a:pt x="30940" y="473234"/>
                  </a:lnTo>
                  <a:lnTo>
                    <a:pt x="14094" y="429039"/>
                  </a:lnTo>
                  <a:lnTo>
                    <a:pt x="3609" y="382087"/>
                  </a:lnTo>
                  <a:lnTo>
                    <a:pt x="0" y="332894"/>
                  </a:lnTo>
                  <a:lnTo>
                    <a:pt x="665794" y="332895"/>
                  </a:lnTo>
                  <a:lnTo>
                    <a:pt x="662184" y="382087"/>
                  </a:lnTo>
                  <a:lnTo>
                    <a:pt x="651699" y="429039"/>
                  </a:lnTo>
                  <a:lnTo>
                    <a:pt x="634853" y="473235"/>
                  </a:lnTo>
                  <a:lnTo>
                    <a:pt x="612162" y="514159"/>
                  </a:lnTo>
                  <a:lnTo>
                    <a:pt x="584140" y="551298"/>
                  </a:lnTo>
                  <a:lnTo>
                    <a:pt x="551302" y="584136"/>
                  </a:lnTo>
                  <a:lnTo>
                    <a:pt x="514163" y="612158"/>
                  </a:lnTo>
                  <a:lnTo>
                    <a:pt x="473238" y="634850"/>
                  </a:lnTo>
                  <a:lnTo>
                    <a:pt x="429042" y="651695"/>
                  </a:lnTo>
                  <a:lnTo>
                    <a:pt x="382090" y="662180"/>
                  </a:lnTo>
                  <a:lnTo>
                    <a:pt x="332897" y="665790"/>
                  </a:lnTo>
                  <a:close/>
                </a:path>
              </a:pathLst>
            </a:custGeom>
            <a:solidFill>
              <a:srgbClr val="AF79DE"/>
            </a:solidFill>
          </p:spPr>
          <p:txBody>
            <a:bodyPr wrap="square" lIns="0" tIns="0" rIns="0" bIns="0" rtlCol="0"/>
            <a:lstStyle/>
            <a:p/>
          </p:txBody>
        </p:sp>
        <p:sp>
          <p:nvSpPr>
            <p:cNvPr id="18" name="object 18"/>
            <p:cNvSpPr/>
            <p:nvPr/>
          </p:nvSpPr>
          <p:spPr>
            <a:xfrm>
              <a:off x="7274658" y="4178299"/>
              <a:ext cx="666115" cy="666115"/>
            </a:xfrm>
            <a:custGeom>
              <a:rect l="l" t="t" r="r" b="b"/>
              <a:pathLst>
                <a:path w="666115" h="666114">
                  <a:moveTo>
                    <a:pt x="0" y="332895"/>
                  </a:moveTo>
                  <a:lnTo>
                    <a:pt x="3610" y="283703"/>
                  </a:lnTo>
                  <a:lnTo>
                    <a:pt x="14095" y="236751"/>
                  </a:lnTo>
                  <a:lnTo>
                    <a:pt x="30941" y="192555"/>
                  </a:lnTo>
                  <a:lnTo>
                    <a:pt x="53632" y="151630"/>
                  </a:lnTo>
                  <a:lnTo>
                    <a:pt x="81655" y="114492"/>
                  </a:lnTo>
                  <a:lnTo>
                    <a:pt x="114493" y="81654"/>
                  </a:lnTo>
                  <a:lnTo>
                    <a:pt x="151632" y="53631"/>
                  </a:lnTo>
                  <a:lnTo>
                    <a:pt x="192557" y="30940"/>
                  </a:lnTo>
                  <a:lnTo>
                    <a:pt x="236753" y="14094"/>
                  </a:lnTo>
                  <a:lnTo>
                    <a:pt x="283705" y="3609"/>
                  </a:lnTo>
                  <a:lnTo>
                    <a:pt x="332898" y="0"/>
                  </a:lnTo>
                  <a:lnTo>
                    <a:pt x="382090" y="3609"/>
                  </a:lnTo>
                  <a:lnTo>
                    <a:pt x="429042" y="14094"/>
                  </a:lnTo>
                  <a:lnTo>
                    <a:pt x="473238" y="30939"/>
                  </a:lnTo>
                  <a:lnTo>
                    <a:pt x="514163" y="53631"/>
                  </a:lnTo>
                  <a:lnTo>
                    <a:pt x="551302" y="81653"/>
                  </a:lnTo>
                  <a:lnTo>
                    <a:pt x="584141" y="114491"/>
                  </a:lnTo>
                  <a:lnTo>
                    <a:pt x="612163" y="151630"/>
                  </a:lnTo>
                  <a:lnTo>
                    <a:pt x="634854" y="192554"/>
                  </a:lnTo>
                  <a:lnTo>
                    <a:pt x="651700" y="236750"/>
                  </a:lnTo>
                  <a:lnTo>
                    <a:pt x="662185" y="283702"/>
                  </a:lnTo>
                  <a:lnTo>
                    <a:pt x="665795" y="332895"/>
                  </a:lnTo>
                  <a:lnTo>
                    <a:pt x="662184" y="382087"/>
                  </a:lnTo>
                  <a:lnTo>
                    <a:pt x="651699" y="429039"/>
                  </a:lnTo>
                  <a:lnTo>
                    <a:pt x="634853" y="473235"/>
                  </a:lnTo>
                  <a:lnTo>
                    <a:pt x="612162" y="514159"/>
                  </a:lnTo>
                  <a:lnTo>
                    <a:pt x="584140" y="551298"/>
                  </a:lnTo>
                  <a:lnTo>
                    <a:pt x="551302" y="584136"/>
                  </a:lnTo>
                  <a:lnTo>
                    <a:pt x="514163" y="612158"/>
                  </a:lnTo>
                  <a:lnTo>
                    <a:pt x="473238" y="634850"/>
                  </a:lnTo>
                  <a:lnTo>
                    <a:pt x="429042" y="651695"/>
                  </a:lnTo>
                  <a:lnTo>
                    <a:pt x="382090" y="662180"/>
                  </a:lnTo>
                  <a:lnTo>
                    <a:pt x="332897" y="665790"/>
                  </a:lnTo>
                  <a:lnTo>
                    <a:pt x="283704" y="662180"/>
                  </a:lnTo>
                  <a:lnTo>
                    <a:pt x="236752" y="651695"/>
                  </a:lnTo>
                  <a:lnTo>
                    <a:pt x="192556" y="634849"/>
                  </a:lnTo>
                  <a:lnTo>
                    <a:pt x="151631" y="612158"/>
                  </a:lnTo>
                  <a:lnTo>
                    <a:pt x="114492" y="584136"/>
                  </a:lnTo>
                  <a:lnTo>
                    <a:pt x="81653" y="551298"/>
                  </a:lnTo>
                  <a:lnTo>
                    <a:pt x="53631" y="514159"/>
                  </a:lnTo>
                  <a:lnTo>
                    <a:pt x="30940" y="473234"/>
                  </a:lnTo>
                  <a:lnTo>
                    <a:pt x="14094" y="429039"/>
                  </a:lnTo>
                  <a:lnTo>
                    <a:pt x="3609" y="382087"/>
                  </a:lnTo>
                  <a:lnTo>
                    <a:pt x="0" y="332894"/>
                  </a:lnTo>
                  <a:close/>
                </a:path>
              </a:pathLst>
            </a:custGeom>
            <a:ln w="28574">
              <a:solidFill>
                <a:srgbClr val="2B1042"/>
              </a:solidFill>
            </a:ln>
          </p:spPr>
          <p:txBody>
            <a:bodyPr wrap="square" lIns="0" tIns="0" rIns="0" bIns="0" rtlCol="0"/>
            <a:lstStyle/>
            <a:p/>
          </p:txBody>
        </p:sp>
        <p:sp>
          <p:nvSpPr>
            <p:cNvPr id="19" name="object 19"/>
            <p:cNvSpPr/>
            <p:nvPr/>
          </p:nvSpPr>
          <p:spPr>
            <a:xfrm>
              <a:off x="7469003" y="4363773"/>
              <a:ext cx="306705" cy="295275"/>
            </a:xfrm>
            <a:custGeom>
              <a:rect l="l" t="t" r="r" b="b"/>
              <a:pathLst>
                <a:path w="306704" h="295275">
                  <a:moveTo>
                    <a:pt x="53238" y="294843"/>
                  </a:moveTo>
                  <a:lnTo>
                    <a:pt x="0" y="294843"/>
                  </a:lnTo>
                  <a:lnTo>
                    <a:pt x="0" y="196562"/>
                  </a:lnTo>
                  <a:lnTo>
                    <a:pt x="53238" y="196562"/>
                  </a:lnTo>
                  <a:lnTo>
                    <a:pt x="53238" y="294843"/>
                  </a:lnTo>
                  <a:close/>
                </a:path>
                <a:path w="306704" h="295275">
                  <a:moveTo>
                    <a:pt x="133115" y="294843"/>
                  </a:moveTo>
                  <a:lnTo>
                    <a:pt x="79876" y="294843"/>
                  </a:lnTo>
                  <a:lnTo>
                    <a:pt x="79876" y="159698"/>
                  </a:lnTo>
                  <a:lnTo>
                    <a:pt x="133115" y="159698"/>
                  </a:lnTo>
                  <a:lnTo>
                    <a:pt x="133115" y="294843"/>
                  </a:lnTo>
                  <a:close/>
                </a:path>
                <a:path w="306704" h="295275">
                  <a:moveTo>
                    <a:pt x="212955" y="294843"/>
                  </a:moveTo>
                  <a:lnTo>
                    <a:pt x="159754" y="294843"/>
                  </a:lnTo>
                  <a:lnTo>
                    <a:pt x="159754" y="122834"/>
                  </a:lnTo>
                  <a:lnTo>
                    <a:pt x="212955" y="122834"/>
                  </a:lnTo>
                  <a:lnTo>
                    <a:pt x="212955" y="294843"/>
                  </a:lnTo>
                  <a:close/>
                </a:path>
                <a:path w="306704" h="295275">
                  <a:moveTo>
                    <a:pt x="292832" y="294843"/>
                  </a:moveTo>
                  <a:lnTo>
                    <a:pt x="239593" y="294843"/>
                  </a:lnTo>
                  <a:lnTo>
                    <a:pt x="239593" y="98281"/>
                  </a:lnTo>
                  <a:lnTo>
                    <a:pt x="292832" y="98281"/>
                  </a:lnTo>
                  <a:lnTo>
                    <a:pt x="292832" y="294843"/>
                  </a:lnTo>
                  <a:close/>
                </a:path>
                <a:path w="306704" h="295275">
                  <a:moveTo>
                    <a:pt x="215866" y="87513"/>
                  </a:moveTo>
                  <a:lnTo>
                    <a:pt x="207445" y="86779"/>
                  </a:lnTo>
                  <a:lnTo>
                    <a:pt x="198041" y="76368"/>
                  </a:lnTo>
                  <a:lnTo>
                    <a:pt x="198837" y="68637"/>
                  </a:lnTo>
                  <a:lnTo>
                    <a:pt x="256054" y="24577"/>
                  </a:lnTo>
                  <a:lnTo>
                    <a:pt x="232241" y="24577"/>
                  </a:lnTo>
                  <a:lnTo>
                    <a:pt x="226299" y="19092"/>
                  </a:lnTo>
                  <a:lnTo>
                    <a:pt x="226299" y="5486"/>
                  </a:lnTo>
                  <a:lnTo>
                    <a:pt x="232241" y="0"/>
                  </a:lnTo>
                  <a:lnTo>
                    <a:pt x="293202" y="0"/>
                  </a:lnTo>
                  <a:lnTo>
                    <a:pt x="293530" y="43"/>
                  </a:lnTo>
                  <a:lnTo>
                    <a:pt x="294091" y="43"/>
                  </a:lnTo>
                  <a:lnTo>
                    <a:pt x="294559" y="129"/>
                  </a:lnTo>
                  <a:lnTo>
                    <a:pt x="294746" y="129"/>
                  </a:lnTo>
                  <a:lnTo>
                    <a:pt x="295167" y="215"/>
                  </a:lnTo>
                  <a:lnTo>
                    <a:pt x="295401" y="215"/>
                  </a:lnTo>
                  <a:lnTo>
                    <a:pt x="295634" y="258"/>
                  </a:lnTo>
                  <a:lnTo>
                    <a:pt x="295868" y="345"/>
                  </a:lnTo>
                  <a:lnTo>
                    <a:pt x="296851" y="561"/>
                  </a:lnTo>
                  <a:lnTo>
                    <a:pt x="297319" y="734"/>
                  </a:lnTo>
                  <a:lnTo>
                    <a:pt x="297506" y="777"/>
                  </a:lnTo>
                  <a:lnTo>
                    <a:pt x="297694" y="863"/>
                  </a:lnTo>
                  <a:lnTo>
                    <a:pt x="297881" y="907"/>
                  </a:lnTo>
                  <a:lnTo>
                    <a:pt x="299237" y="1511"/>
                  </a:lnTo>
                  <a:lnTo>
                    <a:pt x="299565" y="1684"/>
                  </a:lnTo>
                  <a:lnTo>
                    <a:pt x="299986" y="1944"/>
                  </a:lnTo>
                  <a:lnTo>
                    <a:pt x="300173" y="2030"/>
                  </a:lnTo>
                  <a:lnTo>
                    <a:pt x="300313" y="2159"/>
                  </a:lnTo>
                  <a:lnTo>
                    <a:pt x="300641" y="2332"/>
                  </a:lnTo>
                  <a:lnTo>
                    <a:pt x="300828" y="2505"/>
                  </a:lnTo>
                  <a:lnTo>
                    <a:pt x="301389" y="2894"/>
                  </a:lnTo>
                  <a:lnTo>
                    <a:pt x="301669" y="3153"/>
                  </a:lnTo>
                  <a:lnTo>
                    <a:pt x="302044" y="3412"/>
                  </a:lnTo>
                  <a:lnTo>
                    <a:pt x="302418" y="3757"/>
                  </a:lnTo>
                  <a:lnTo>
                    <a:pt x="302606" y="3974"/>
                  </a:lnTo>
                  <a:lnTo>
                    <a:pt x="303073" y="4405"/>
                  </a:lnTo>
                  <a:lnTo>
                    <a:pt x="303355" y="4751"/>
                  </a:lnTo>
                  <a:lnTo>
                    <a:pt x="303635" y="5097"/>
                  </a:lnTo>
                  <a:lnTo>
                    <a:pt x="304150" y="5831"/>
                  </a:lnTo>
                  <a:lnTo>
                    <a:pt x="304710" y="6781"/>
                  </a:lnTo>
                  <a:lnTo>
                    <a:pt x="304804" y="6911"/>
                  </a:lnTo>
                  <a:lnTo>
                    <a:pt x="305085" y="7559"/>
                  </a:lnTo>
                  <a:lnTo>
                    <a:pt x="305272" y="7904"/>
                  </a:lnTo>
                  <a:lnTo>
                    <a:pt x="305319" y="8120"/>
                  </a:lnTo>
                  <a:lnTo>
                    <a:pt x="305506" y="8466"/>
                  </a:lnTo>
                  <a:lnTo>
                    <a:pt x="305599" y="8898"/>
                  </a:lnTo>
                  <a:lnTo>
                    <a:pt x="305693" y="9114"/>
                  </a:lnTo>
                  <a:lnTo>
                    <a:pt x="305881" y="9848"/>
                  </a:lnTo>
                  <a:lnTo>
                    <a:pt x="305927" y="10193"/>
                  </a:lnTo>
                  <a:lnTo>
                    <a:pt x="306021" y="10582"/>
                  </a:lnTo>
                  <a:lnTo>
                    <a:pt x="306114" y="38529"/>
                  </a:lnTo>
                  <a:lnTo>
                    <a:pt x="279541" y="38529"/>
                  </a:lnTo>
                  <a:lnTo>
                    <a:pt x="215866" y="87513"/>
                  </a:lnTo>
                  <a:close/>
                </a:path>
                <a:path w="306704" h="295275">
                  <a:moveTo>
                    <a:pt x="300173" y="73733"/>
                  </a:moveTo>
                  <a:lnTo>
                    <a:pt x="285482" y="73733"/>
                  </a:lnTo>
                  <a:lnTo>
                    <a:pt x="279541" y="68205"/>
                  </a:lnTo>
                  <a:lnTo>
                    <a:pt x="279541" y="38529"/>
                  </a:lnTo>
                  <a:lnTo>
                    <a:pt x="306114" y="38529"/>
                  </a:lnTo>
                  <a:lnTo>
                    <a:pt x="306114" y="68205"/>
                  </a:lnTo>
                  <a:lnTo>
                    <a:pt x="300173" y="73733"/>
                  </a:lnTo>
                  <a:close/>
                </a:path>
              </a:pathLst>
            </a:custGeom>
            <a:solidFill>
              <a:srgbClr val="FFFFFF"/>
            </a:solidFill>
          </p:spPr>
          <p:txBody>
            <a:bodyPr wrap="square" lIns="0" tIns="0" rIns="0" bIns="0" rtlCol="0"/>
            <a:lstStyle/>
            <a:p/>
          </p:txBody>
        </p:sp>
      </p:grpSp>
      <p:sp>
        <p:nvSpPr>
          <p:cNvPr id="20" name="object 20"/>
          <p:cNvSpPr txBox="1"/>
          <p:nvPr/>
        </p:nvSpPr>
        <p:spPr>
          <a:xfrm>
            <a:off x="2019268" y="4721553"/>
            <a:ext cx="82550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AF79DE"/>
                </a:solidFill>
                <a:latin typeface="微软雅黑"/>
                <a:cs typeface="微软雅黑"/>
              </a:rPr>
              <a:t>先进技</a:t>
            </a:r>
            <a:r>
              <a:rPr sz="1550" b="1" spc="-50">
                <a:solidFill>
                  <a:srgbClr val="AF79DE"/>
                </a:solidFill>
                <a:latin typeface="微软雅黑"/>
                <a:cs typeface="微软雅黑"/>
              </a:rPr>
              <a:t>术</a:t>
            </a:r>
            <a:endParaRPr sz="1550">
              <a:latin typeface="微软雅黑"/>
              <a:cs typeface="微软雅黑"/>
            </a:endParaRPr>
          </a:p>
        </p:txBody>
      </p:sp>
      <p:grpSp>
        <p:nvGrpSpPr>
          <p:cNvPr id="21" name="object 21"/>
          <p:cNvGrpSpPr/>
          <p:nvPr/>
        </p:nvGrpSpPr>
        <p:grpSpPr>
          <a:xfrm>
            <a:off x="454963" y="331167"/>
            <a:ext cx="515620" cy="440055"/>
            <a:chOff x="454963" y="331167"/>
            <a:chExt cx="515620" cy="440055"/>
          </a:xfrm>
        </p:grpSpPr>
        <p:pic>
          <p:nvPicPr>
            <p:cNvPr id="22" name="object 22"/>
            <p:cNvPicPr/>
            <p:nvPr/>
          </p:nvPicPr>
          <p:blipFill>
            <a:blip r:embed="rId4"/>
            <a:stretch>
              <a:fillRect/>
            </a:stretch>
          </p:blipFill>
          <p:spPr>
            <a:xfrm>
              <a:off x="454963" y="331167"/>
              <a:ext cx="84147" cy="84146"/>
            </a:xfrm>
            <a:prstGeom prst="rect">
              <a:avLst/>
            </a:prstGeom>
          </p:spPr>
        </p:pic>
        <p:pic>
          <p:nvPicPr>
            <p:cNvPr id="23" name="object 23"/>
            <p:cNvPicPr/>
            <p:nvPr/>
          </p:nvPicPr>
          <p:blipFill>
            <a:blip r:embed="rId5"/>
            <a:stretch>
              <a:fillRect/>
            </a:stretch>
          </p:blipFill>
          <p:spPr>
            <a:xfrm>
              <a:off x="575049" y="337742"/>
              <a:ext cx="78137" cy="78136"/>
            </a:xfrm>
            <a:prstGeom prst="rect">
              <a:avLst/>
            </a:prstGeom>
          </p:spPr>
        </p:pic>
        <p:pic>
          <p:nvPicPr>
            <p:cNvPr id="24" name="object 24"/>
            <p:cNvPicPr/>
            <p:nvPr/>
          </p:nvPicPr>
          <p:blipFill>
            <a:blip r:embed="rId6"/>
            <a:stretch>
              <a:fillRect/>
            </a:stretch>
          </p:blipFill>
          <p:spPr>
            <a:xfrm>
              <a:off x="689124" y="339459"/>
              <a:ext cx="74704" cy="74703"/>
            </a:xfrm>
            <a:prstGeom prst="rect">
              <a:avLst/>
            </a:prstGeom>
          </p:spPr>
        </p:pic>
        <p:pic>
          <p:nvPicPr>
            <p:cNvPr id="25" name="object 25"/>
            <p:cNvPicPr/>
            <p:nvPr/>
          </p:nvPicPr>
          <p:blipFill>
            <a:blip r:embed="rId7"/>
            <a:stretch>
              <a:fillRect/>
            </a:stretch>
          </p:blipFill>
          <p:spPr>
            <a:xfrm>
              <a:off x="799767" y="348429"/>
              <a:ext cx="69238" cy="69237"/>
            </a:xfrm>
            <a:prstGeom prst="rect">
              <a:avLst/>
            </a:prstGeom>
          </p:spPr>
        </p:pic>
        <p:pic>
          <p:nvPicPr>
            <p:cNvPr id="26" name="object 26"/>
            <p:cNvPicPr/>
            <p:nvPr/>
          </p:nvPicPr>
          <p:blipFill>
            <a:blip r:embed="rId8"/>
            <a:stretch>
              <a:fillRect/>
            </a:stretch>
          </p:blipFill>
          <p:spPr>
            <a:xfrm>
              <a:off x="904944" y="344296"/>
              <a:ext cx="65594" cy="65593"/>
            </a:xfrm>
            <a:prstGeom prst="rect">
              <a:avLst/>
            </a:prstGeom>
          </p:spPr>
        </p:pic>
        <p:pic>
          <p:nvPicPr>
            <p:cNvPr id="27" name="object 27"/>
            <p:cNvPicPr/>
            <p:nvPr/>
          </p:nvPicPr>
          <p:blipFill>
            <a:blip r:embed="rId9"/>
            <a:stretch>
              <a:fillRect/>
            </a:stretch>
          </p:blipFill>
          <p:spPr>
            <a:xfrm>
              <a:off x="454963" y="448941"/>
              <a:ext cx="84147" cy="84146"/>
            </a:xfrm>
            <a:prstGeom prst="rect">
              <a:avLst/>
            </a:prstGeom>
          </p:spPr>
        </p:pic>
        <p:pic>
          <p:nvPicPr>
            <p:cNvPr id="28" name="object 28"/>
            <p:cNvPicPr/>
            <p:nvPr/>
          </p:nvPicPr>
          <p:blipFill>
            <a:blip r:embed="rId5"/>
            <a:stretch>
              <a:fillRect/>
            </a:stretch>
          </p:blipFill>
          <p:spPr>
            <a:xfrm>
              <a:off x="575049" y="455516"/>
              <a:ext cx="78137" cy="78136"/>
            </a:xfrm>
            <a:prstGeom prst="rect">
              <a:avLst/>
            </a:prstGeom>
          </p:spPr>
        </p:pic>
        <p:pic>
          <p:nvPicPr>
            <p:cNvPr id="29" name="object 29"/>
            <p:cNvPicPr/>
            <p:nvPr/>
          </p:nvPicPr>
          <p:blipFill>
            <a:blip r:embed="rId6"/>
            <a:stretch>
              <a:fillRect/>
            </a:stretch>
          </p:blipFill>
          <p:spPr>
            <a:xfrm>
              <a:off x="689124" y="457232"/>
              <a:ext cx="74703" cy="74704"/>
            </a:xfrm>
            <a:prstGeom prst="rect">
              <a:avLst/>
            </a:prstGeom>
          </p:spPr>
        </p:pic>
        <p:pic>
          <p:nvPicPr>
            <p:cNvPr id="30" name="object 30"/>
            <p:cNvPicPr/>
            <p:nvPr/>
          </p:nvPicPr>
          <p:blipFill>
            <a:blip r:embed="rId10"/>
            <a:stretch>
              <a:fillRect/>
            </a:stretch>
          </p:blipFill>
          <p:spPr>
            <a:xfrm>
              <a:off x="799767" y="466202"/>
              <a:ext cx="69237" cy="69237"/>
            </a:xfrm>
            <a:prstGeom prst="rect">
              <a:avLst/>
            </a:prstGeom>
          </p:spPr>
        </p:pic>
        <p:pic>
          <p:nvPicPr>
            <p:cNvPr id="31" name="object 31"/>
            <p:cNvPicPr/>
            <p:nvPr/>
          </p:nvPicPr>
          <p:blipFill>
            <a:blip r:embed="rId8"/>
            <a:stretch>
              <a:fillRect/>
            </a:stretch>
          </p:blipFill>
          <p:spPr>
            <a:xfrm>
              <a:off x="904944" y="462069"/>
              <a:ext cx="65594" cy="65594"/>
            </a:xfrm>
            <a:prstGeom prst="rect">
              <a:avLst/>
            </a:prstGeom>
          </p:spPr>
        </p:pic>
        <p:pic>
          <p:nvPicPr>
            <p:cNvPr id="32" name="object 32"/>
            <p:cNvPicPr/>
            <p:nvPr/>
          </p:nvPicPr>
          <p:blipFill>
            <a:blip r:embed="rId9"/>
            <a:stretch>
              <a:fillRect/>
            </a:stretch>
          </p:blipFill>
          <p:spPr>
            <a:xfrm>
              <a:off x="454963" y="566714"/>
              <a:ext cx="84147" cy="84146"/>
            </a:xfrm>
            <a:prstGeom prst="rect">
              <a:avLst/>
            </a:prstGeom>
          </p:spPr>
        </p:pic>
        <p:pic>
          <p:nvPicPr>
            <p:cNvPr id="33" name="object 33"/>
            <p:cNvPicPr/>
            <p:nvPr/>
          </p:nvPicPr>
          <p:blipFill>
            <a:blip r:embed="rId11"/>
            <a:stretch>
              <a:fillRect/>
            </a:stretch>
          </p:blipFill>
          <p:spPr>
            <a:xfrm>
              <a:off x="575049" y="573290"/>
              <a:ext cx="78137" cy="78136"/>
            </a:xfrm>
            <a:prstGeom prst="rect">
              <a:avLst/>
            </a:prstGeom>
          </p:spPr>
        </p:pic>
        <p:pic>
          <p:nvPicPr>
            <p:cNvPr id="34" name="object 34"/>
            <p:cNvPicPr/>
            <p:nvPr/>
          </p:nvPicPr>
          <p:blipFill>
            <a:blip r:embed="rId12"/>
            <a:stretch>
              <a:fillRect/>
            </a:stretch>
          </p:blipFill>
          <p:spPr>
            <a:xfrm>
              <a:off x="689124" y="575006"/>
              <a:ext cx="74703" cy="74704"/>
            </a:xfrm>
            <a:prstGeom prst="rect">
              <a:avLst/>
            </a:prstGeom>
          </p:spPr>
        </p:pic>
        <p:pic>
          <p:nvPicPr>
            <p:cNvPr id="35" name="object 35"/>
            <p:cNvPicPr/>
            <p:nvPr/>
          </p:nvPicPr>
          <p:blipFill>
            <a:blip r:embed="rId10"/>
            <a:stretch>
              <a:fillRect/>
            </a:stretch>
          </p:blipFill>
          <p:spPr>
            <a:xfrm>
              <a:off x="799767" y="583976"/>
              <a:ext cx="69237" cy="69237"/>
            </a:xfrm>
            <a:prstGeom prst="rect">
              <a:avLst/>
            </a:prstGeom>
          </p:spPr>
        </p:pic>
        <p:pic>
          <p:nvPicPr>
            <p:cNvPr id="36" name="object 36"/>
            <p:cNvPicPr/>
            <p:nvPr/>
          </p:nvPicPr>
          <p:blipFill>
            <a:blip r:embed="rId8"/>
            <a:stretch>
              <a:fillRect/>
            </a:stretch>
          </p:blipFill>
          <p:spPr>
            <a:xfrm>
              <a:off x="904944" y="579843"/>
              <a:ext cx="65594" cy="65594"/>
            </a:xfrm>
            <a:prstGeom prst="rect">
              <a:avLst/>
            </a:prstGeom>
          </p:spPr>
        </p:pic>
        <p:pic>
          <p:nvPicPr>
            <p:cNvPr id="37" name="object 37"/>
            <p:cNvPicPr/>
            <p:nvPr/>
          </p:nvPicPr>
          <p:blipFill>
            <a:blip r:embed="rId4"/>
            <a:stretch>
              <a:fillRect/>
            </a:stretch>
          </p:blipFill>
          <p:spPr>
            <a:xfrm>
              <a:off x="454963" y="684488"/>
              <a:ext cx="84147" cy="84146"/>
            </a:xfrm>
            <a:prstGeom prst="rect">
              <a:avLst/>
            </a:prstGeom>
          </p:spPr>
        </p:pic>
        <p:pic>
          <p:nvPicPr>
            <p:cNvPr id="38" name="object 38"/>
            <p:cNvPicPr/>
            <p:nvPr/>
          </p:nvPicPr>
          <p:blipFill>
            <a:blip r:embed="rId11"/>
            <a:stretch>
              <a:fillRect/>
            </a:stretch>
          </p:blipFill>
          <p:spPr>
            <a:xfrm>
              <a:off x="575049" y="691063"/>
              <a:ext cx="78137" cy="78136"/>
            </a:xfrm>
            <a:prstGeom prst="rect">
              <a:avLst/>
            </a:prstGeom>
          </p:spPr>
        </p:pic>
        <p:pic>
          <p:nvPicPr>
            <p:cNvPr id="39" name="object 39"/>
            <p:cNvPicPr/>
            <p:nvPr/>
          </p:nvPicPr>
          <p:blipFill>
            <a:blip r:embed="rId6"/>
            <a:stretch>
              <a:fillRect/>
            </a:stretch>
          </p:blipFill>
          <p:spPr>
            <a:xfrm>
              <a:off x="689124" y="692780"/>
              <a:ext cx="74703" cy="74704"/>
            </a:xfrm>
            <a:prstGeom prst="rect">
              <a:avLst/>
            </a:prstGeom>
          </p:spPr>
        </p:pic>
        <p:pic>
          <p:nvPicPr>
            <p:cNvPr id="40" name="object 40"/>
            <p:cNvPicPr/>
            <p:nvPr/>
          </p:nvPicPr>
          <p:blipFill>
            <a:blip r:embed="rId7"/>
            <a:stretch>
              <a:fillRect/>
            </a:stretch>
          </p:blipFill>
          <p:spPr>
            <a:xfrm>
              <a:off x="799767" y="701750"/>
              <a:ext cx="69237" cy="69237"/>
            </a:xfrm>
            <a:prstGeom prst="rect">
              <a:avLst/>
            </a:prstGeom>
          </p:spPr>
        </p:pic>
        <p:pic>
          <p:nvPicPr>
            <p:cNvPr id="41" name="object 41"/>
            <p:cNvPicPr/>
            <p:nvPr/>
          </p:nvPicPr>
          <p:blipFill>
            <a:blip r:embed="rId8"/>
            <a:stretch>
              <a:fillRect/>
            </a:stretch>
          </p:blipFill>
          <p:spPr>
            <a:xfrm>
              <a:off x="904944" y="697617"/>
              <a:ext cx="65594" cy="65594"/>
            </a:xfrm>
            <a:prstGeom prst="rect">
              <a:avLst/>
            </a:prstGeom>
          </p:spPr>
        </p:pic>
      </p:grpSp>
      <p:sp>
        <p:nvSpPr>
          <p:cNvPr id="42" name="object 42"/>
          <p:cNvSpPr txBox="1">
            <a:spLocks noGrp="1"/>
          </p:cNvSpPr>
          <p:nvPr>
            <p:ph type="title"/>
          </p:nvPr>
        </p:nvSpPr>
        <p:spPr>
          <a:xfrm>
            <a:off x="1205967" y="320735"/>
            <a:ext cx="1549400" cy="482600"/>
          </a:xfrm>
          <a:prstGeom prst="rect">
            <a:avLst/>
          </a:prstGeom>
        </p:spPr>
        <p:txBody>
          <a:bodyPr vert="horz" wrap="square" lIns="0" tIns="12700" rIns="0" bIns="0" rtlCol="0">
            <a:spAutoFit/>
          </a:bodyPr>
          <a:lstStyle/>
          <a:p>
            <a:pPr marL="12700">
              <a:lnSpc>
                <a:spcPct val="100000"/>
              </a:lnSpc>
              <a:spcBef>
                <a:spcPts val="100"/>
              </a:spcBef>
            </a:pPr>
            <a:r>
              <a:rPr spc="-15"/>
              <a:t>服务优势</a:t>
            </a:r>
          </a:p>
        </p:txBody>
      </p:sp>
      <p:sp>
        <p:nvSpPr>
          <p:cNvPr id="43" name="object 43"/>
          <p:cNvSpPr txBox="1"/>
          <p:nvPr/>
        </p:nvSpPr>
        <p:spPr>
          <a:xfrm>
            <a:off x="853918" y="2063110"/>
            <a:ext cx="2425700" cy="1287780"/>
          </a:xfrm>
          <a:prstGeom prst="rect">
            <a:avLst/>
          </a:prstGeom>
        </p:spPr>
        <p:txBody>
          <a:bodyPr vert="horz" wrap="square" lIns="0" tIns="15875" rIns="0" bIns="0" rtlCol="0">
            <a:spAutoFit/>
          </a:bodyPr>
          <a:lstStyle/>
          <a:p>
            <a:pPr marL="1440815">
              <a:lnSpc>
                <a:spcPct val="100000"/>
              </a:lnSpc>
              <a:spcBef>
                <a:spcPts val="125"/>
              </a:spcBef>
            </a:pPr>
            <a:r>
              <a:rPr sz="1550" b="1">
                <a:solidFill>
                  <a:srgbClr val="AF79DE"/>
                </a:solidFill>
                <a:latin typeface="微软雅黑"/>
                <a:cs typeface="微软雅黑"/>
              </a:rPr>
              <a:t>专业团</a:t>
            </a:r>
            <a:r>
              <a:rPr sz="1550" b="1" spc="-50">
                <a:solidFill>
                  <a:srgbClr val="AF79DE"/>
                </a:solidFill>
                <a:latin typeface="微软雅黑"/>
                <a:cs typeface="微软雅黑"/>
              </a:rPr>
              <a:t>队</a:t>
            </a:r>
            <a:endParaRPr sz="1550">
              <a:latin typeface="微软雅黑"/>
              <a:cs typeface="微软雅黑"/>
            </a:endParaRPr>
          </a:p>
          <a:p>
            <a:pPr marL="12700" marR="177165">
              <a:lnSpc>
                <a:spcPct val="150000"/>
              </a:lnSpc>
              <a:spcBef>
                <a:spcPts val="760"/>
              </a:spcBef>
            </a:pPr>
            <a:r>
              <a:rPr sz="1350" spc="-5">
                <a:latin typeface="微软雅黑"/>
                <a:cs typeface="微软雅黑"/>
              </a:rPr>
              <a:t>拥有一支经验丰富、技术精湛的模流分析团队，能够为客户</a:t>
            </a:r>
            <a:endParaRPr sz="1350">
              <a:latin typeface="微软雅黑"/>
              <a:cs typeface="微软雅黑"/>
            </a:endParaRPr>
          </a:p>
          <a:p>
            <a:pPr marL="869315">
              <a:lnSpc>
                <a:spcPct val="100000"/>
              </a:lnSpc>
              <a:spcBef>
                <a:spcPts val="810"/>
              </a:spcBef>
            </a:pPr>
            <a:r>
              <a:rPr sz="1350" spc="-10">
                <a:latin typeface="微软雅黑"/>
                <a:cs typeface="微软雅黑"/>
              </a:rPr>
              <a:t>提供高质量的服务。</a:t>
            </a:r>
            <a:endParaRPr sz="1350">
              <a:latin typeface="微软雅黑"/>
              <a:cs typeface="微软雅黑"/>
            </a:endParaRPr>
          </a:p>
        </p:txBody>
      </p:sp>
      <p:sp>
        <p:nvSpPr>
          <p:cNvPr id="44" name="object 44"/>
          <p:cNvSpPr txBox="1"/>
          <p:nvPr/>
        </p:nvSpPr>
        <p:spPr>
          <a:xfrm>
            <a:off x="9093848" y="2097286"/>
            <a:ext cx="2254250" cy="944880"/>
          </a:xfrm>
          <a:prstGeom prst="rect">
            <a:avLst/>
          </a:prstGeom>
        </p:spPr>
        <p:txBody>
          <a:bodyPr vert="horz" wrap="square" lIns="0" tIns="15875" rIns="0" bIns="0" rtlCol="0">
            <a:spAutoFit/>
          </a:bodyPr>
          <a:lstStyle/>
          <a:p>
            <a:pPr marL="12700">
              <a:lnSpc>
                <a:spcPct val="100000"/>
              </a:lnSpc>
              <a:spcBef>
                <a:spcPts val="125"/>
              </a:spcBef>
            </a:pPr>
            <a:r>
              <a:rPr sz="1550" b="1">
                <a:solidFill>
                  <a:srgbClr val="AF79DE"/>
                </a:solidFill>
                <a:latin typeface="微软雅黑"/>
                <a:cs typeface="微软雅黑"/>
              </a:rPr>
              <a:t>高效流</a:t>
            </a:r>
            <a:r>
              <a:rPr sz="1550" b="1" spc="-50">
                <a:solidFill>
                  <a:srgbClr val="AF79DE"/>
                </a:solidFill>
                <a:latin typeface="微软雅黑"/>
                <a:cs typeface="微软雅黑"/>
              </a:rPr>
              <a:t>程</a:t>
            </a:r>
            <a:endParaRPr sz="1550">
              <a:latin typeface="微软雅黑"/>
              <a:cs typeface="微软雅黑"/>
            </a:endParaRPr>
          </a:p>
          <a:p>
            <a:pPr marL="12700" marR="5080">
              <a:lnSpc>
                <a:spcPct val="150000"/>
              </a:lnSpc>
              <a:spcBef>
                <a:spcPts val="490"/>
              </a:spcBef>
            </a:pPr>
            <a:r>
              <a:rPr sz="1350" spc="-5">
                <a:latin typeface="微软雅黑"/>
                <a:cs typeface="微软雅黑"/>
              </a:rPr>
              <a:t>优化服务流程，确保快速响应客户需求，缩短项目周期。</a:t>
            </a:r>
            <a:endParaRPr sz="1350">
              <a:latin typeface="微软雅黑"/>
              <a:cs typeface="微软雅黑"/>
            </a:endParaRPr>
          </a:p>
        </p:txBody>
      </p:sp>
      <p:sp>
        <p:nvSpPr>
          <p:cNvPr id="45" name="object 45"/>
          <p:cNvSpPr txBox="1"/>
          <p:nvPr/>
        </p:nvSpPr>
        <p:spPr>
          <a:xfrm>
            <a:off x="2019268" y="5109732"/>
            <a:ext cx="22542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采用国际先进的模拟分析软件和技术，确保模拟结果的准确</a:t>
            </a:r>
            <a:r>
              <a:rPr sz="1350" spc="-10">
                <a:latin typeface="微软雅黑"/>
                <a:cs typeface="微软雅黑"/>
              </a:rPr>
              <a:t>性和可靠性。</a:t>
            </a:r>
            <a:endParaRPr sz="1350">
              <a:latin typeface="微软雅黑"/>
              <a:cs typeface="微软雅黑"/>
            </a:endParaRPr>
          </a:p>
        </p:txBody>
      </p:sp>
      <p:sp>
        <p:nvSpPr>
          <p:cNvPr id="46" name="object 46"/>
          <p:cNvSpPr txBox="1"/>
          <p:nvPr/>
        </p:nvSpPr>
        <p:spPr>
          <a:xfrm>
            <a:off x="8066024" y="4721553"/>
            <a:ext cx="2425700" cy="1292225"/>
          </a:xfrm>
          <a:prstGeom prst="rect">
            <a:avLst/>
          </a:prstGeom>
        </p:spPr>
        <p:txBody>
          <a:bodyPr vert="horz" wrap="square" lIns="0" tIns="15875" rIns="0" bIns="0" rtlCol="0">
            <a:spAutoFit/>
          </a:bodyPr>
          <a:lstStyle/>
          <a:p>
            <a:pPr marL="1240790">
              <a:lnSpc>
                <a:spcPct val="100000"/>
              </a:lnSpc>
              <a:spcBef>
                <a:spcPts val="125"/>
              </a:spcBef>
            </a:pPr>
            <a:r>
              <a:rPr sz="1550" b="1">
                <a:solidFill>
                  <a:srgbClr val="AF79DE"/>
                </a:solidFill>
                <a:latin typeface="微软雅黑"/>
                <a:cs typeface="微软雅黑"/>
              </a:rPr>
              <a:t>个性化服</a:t>
            </a:r>
            <a:r>
              <a:rPr sz="1550" b="1" spc="-50">
                <a:solidFill>
                  <a:srgbClr val="AF79DE"/>
                </a:solidFill>
                <a:latin typeface="微软雅黑"/>
                <a:cs typeface="微软雅黑"/>
              </a:rPr>
              <a:t>务</a:t>
            </a:r>
            <a:endParaRPr sz="1550">
              <a:latin typeface="微软雅黑"/>
              <a:cs typeface="微软雅黑"/>
            </a:endParaRPr>
          </a:p>
          <a:p>
            <a:pPr marL="12700" marR="177165">
              <a:lnSpc>
                <a:spcPct val="150000"/>
              </a:lnSpc>
              <a:spcBef>
                <a:spcPts val="795"/>
              </a:spcBef>
            </a:pPr>
            <a:r>
              <a:rPr sz="1350" spc="-5">
                <a:latin typeface="微软雅黑"/>
                <a:cs typeface="微软雅黑"/>
              </a:rPr>
              <a:t>始终以客户需求为导向，提供定制化的模流分析服务，满足</a:t>
            </a:r>
            <a:endParaRPr sz="1350">
              <a:latin typeface="微软雅黑"/>
              <a:cs typeface="微软雅黑"/>
            </a:endParaRPr>
          </a:p>
          <a:p>
            <a:pPr marL="869315">
              <a:lnSpc>
                <a:spcPct val="100000"/>
              </a:lnSpc>
              <a:spcBef>
                <a:spcPts val="810"/>
              </a:spcBef>
            </a:pPr>
            <a:r>
              <a:rPr sz="1350" spc="-10">
                <a:latin typeface="微软雅黑"/>
                <a:cs typeface="微软雅黑"/>
              </a:rPr>
              <a:t>客户的个性化需求。</a:t>
            </a:r>
            <a:endParaRPr sz="135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30997" y="1676125"/>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72349D"/>
                </a:solidFill>
                <a:latin typeface="微软雅黑"/>
                <a:cs typeface="微软雅黑"/>
              </a:rPr>
              <a:t>03</a:t>
            </a:r>
            <a:endParaRPr sz="5750">
              <a:latin typeface="微软雅黑"/>
              <a:cs typeface="微软雅黑"/>
            </a:endParaRPr>
          </a:p>
        </p:txBody>
      </p:sp>
      <p:sp>
        <p:nvSpPr>
          <p:cNvPr id="3" name="object 3"/>
          <p:cNvSpPr txBox="1">
            <a:spLocks noGrp="1"/>
          </p:cNvSpPr>
          <p:nvPr>
            <p:ph type="title"/>
          </p:nvPr>
        </p:nvSpPr>
        <p:spPr>
          <a:xfrm>
            <a:off x="3147584" y="3141659"/>
            <a:ext cx="5892800" cy="1562100"/>
          </a:xfrm>
          <a:prstGeom prst="rect">
            <a:avLst/>
          </a:prstGeom>
        </p:spPr>
        <p:txBody>
          <a:bodyPr vert="horz" wrap="square" lIns="0" tIns="12700" rIns="0" bIns="0" rtlCol="0">
            <a:spAutoFit/>
          </a:bodyPr>
          <a:lstStyle/>
          <a:p>
            <a:pPr marL="2679065" marR="5080" indent="-2667000">
              <a:lnSpc>
                <a:spcPct val="120000"/>
              </a:lnSpc>
              <a:spcBef>
                <a:spcPts val="100"/>
              </a:spcBef>
            </a:pPr>
            <a:r>
              <a:rPr sz="4200" spc="-5">
                <a:solidFill>
                  <a:srgbClr val="000000"/>
                </a:solidFill>
              </a:rPr>
              <a:t>江苏模流分析服务案例分</a:t>
            </a:r>
            <a:r>
              <a:rPr sz="4200" spc="-50">
                <a:solidFill>
                  <a:srgbClr val="000000"/>
                </a:solidFill>
              </a:rPr>
              <a:t>享</a:t>
            </a:r>
            <a:endParaRPr sz="4200"/>
          </a:p>
        </p:txBody>
      </p:sp>
      <p:sp>
        <p:nvSpPr>
          <p:cNvPr id="4" name="object 4"/>
          <p:cNvSpPr/>
          <p:nvPr/>
        </p:nvSpPr>
        <p:spPr>
          <a:xfrm>
            <a:off x="3315454" y="3043315"/>
            <a:ext cx="5663565" cy="0"/>
          </a:xfrm>
          <a:custGeom>
            <a:rect l="l" t="t" r="r" b="b"/>
            <a:pathLst>
              <a:path w="5663565">
                <a:moveTo>
                  <a:pt x="0" y="0"/>
                </a:moveTo>
                <a:lnTo>
                  <a:pt x="5663417" y="0"/>
                </a:lnTo>
              </a:path>
            </a:pathLst>
          </a:custGeom>
          <a:ln w="19050">
            <a:solidFill>
              <a:srgbClr val="72349D"/>
            </a:solidFill>
          </a:ln>
        </p:spPr>
        <p:txBody>
          <a:bodyPr wrap="square" lIns="0" tIns="0" rIns="0" bIns="0" rtlCol="0"/>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300303" y="4896301"/>
            <a:ext cx="984885" cy="984885"/>
          </a:xfrm>
          <a:custGeom>
            <a:rect l="l" t="t" r="r" b="b"/>
            <a:pathLst>
              <a:path w="984884" h="984885">
                <a:moveTo>
                  <a:pt x="984887" y="492443"/>
                </a:moveTo>
                <a:lnTo>
                  <a:pt x="3" y="492443"/>
                </a:lnTo>
                <a:lnTo>
                  <a:pt x="2258" y="445017"/>
                </a:lnTo>
                <a:lnTo>
                  <a:pt x="8883" y="398867"/>
                </a:lnTo>
                <a:lnTo>
                  <a:pt x="19673" y="354198"/>
                </a:lnTo>
                <a:lnTo>
                  <a:pt x="34421" y="311218"/>
                </a:lnTo>
                <a:lnTo>
                  <a:pt x="52921" y="270133"/>
                </a:lnTo>
                <a:lnTo>
                  <a:pt x="74966" y="231148"/>
                </a:lnTo>
                <a:lnTo>
                  <a:pt x="100351" y="194471"/>
                </a:lnTo>
                <a:lnTo>
                  <a:pt x="128868" y="160307"/>
                </a:lnTo>
                <a:lnTo>
                  <a:pt x="160312" y="128863"/>
                </a:lnTo>
                <a:lnTo>
                  <a:pt x="194476" y="100346"/>
                </a:lnTo>
                <a:lnTo>
                  <a:pt x="231153" y="74962"/>
                </a:lnTo>
                <a:lnTo>
                  <a:pt x="270138" y="52916"/>
                </a:lnTo>
                <a:lnTo>
                  <a:pt x="311224" y="34417"/>
                </a:lnTo>
                <a:lnTo>
                  <a:pt x="354205" y="19669"/>
                </a:lnTo>
                <a:lnTo>
                  <a:pt x="398874" y="8879"/>
                </a:lnTo>
                <a:lnTo>
                  <a:pt x="445030" y="2254"/>
                </a:lnTo>
                <a:lnTo>
                  <a:pt x="492446" y="0"/>
                </a:lnTo>
                <a:lnTo>
                  <a:pt x="539873" y="2254"/>
                </a:lnTo>
                <a:lnTo>
                  <a:pt x="586022" y="8879"/>
                </a:lnTo>
                <a:lnTo>
                  <a:pt x="630690" y="19669"/>
                </a:lnTo>
                <a:lnTo>
                  <a:pt x="673670" y="34417"/>
                </a:lnTo>
                <a:lnTo>
                  <a:pt x="714755" y="52917"/>
                </a:lnTo>
                <a:lnTo>
                  <a:pt x="753740" y="74963"/>
                </a:lnTo>
                <a:lnTo>
                  <a:pt x="790417" y="100347"/>
                </a:lnTo>
                <a:lnTo>
                  <a:pt x="824581" y="128864"/>
                </a:lnTo>
                <a:lnTo>
                  <a:pt x="856024" y="160308"/>
                </a:lnTo>
                <a:lnTo>
                  <a:pt x="884542" y="194472"/>
                </a:lnTo>
                <a:lnTo>
                  <a:pt x="909926" y="231149"/>
                </a:lnTo>
                <a:lnTo>
                  <a:pt x="931971" y="270134"/>
                </a:lnTo>
                <a:lnTo>
                  <a:pt x="950471" y="311219"/>
                </a:lnTo>
                <a:lnTo>
                  <a:pt x="965219" y="354200"/>
                </a:lnTo>
                <a:lnTo>
                  <a:pt x="976009" y="398868"/>
                </a:lnTo>
                <a:lnTo>
                  <a:pt x="982634" y="445018"/>
                </a:lnTo>
                <a:lnTo>
                  <a:pt x="984887" y="492443"/>
                </a:lnTo>
                <a:close/>
              </a:path>
              <a:path w="984884" h="984885">
                <a:moveTo>
                  <a:pt x="492443" y="984885"/>
                </a:moveTo>
                <a:lnTo>
                  <a:pt x="445017" y="982631"/>
                </a:lnTo>
                <a:lnTo>
                  <a:pt x="398867" y="976006"/>
                </a:lnTo>
                <a:lnTo>
                  <a:pt x="354199" y="965216"/>
                </a:lnTo>
                <a:lnTo>
                  <a:pt x="311219" y="950468"/>
                </a:lnTo>
                <a:lnTo>
                  <a:pt x="270133" y="931968"/>
                </a:lnTo>
                <a:lnTo>
                  <a:pt x="231149" y="909923"/>
                </a:lnTo>
                <a:lnTo>
                  <a:pt x="194471" y="884538"/>
                </a:lnTo>
                <a:lnTo>
                  <a:pt x="160307" y="856021"/>
                </a:lnTo>
                <a:lnTo>
                  <a:pt x="128864" y="824577"/>
                </a:lnTo>
                <a:lnTo>
                  <a:pt x="100347" y="790414"/>
                </a:lnTo>
                <a:lnTo>
                  <a:pt x="74962" y="753736"/>
                </a:lnTo>
                <a:lnTo>
                  <a:pt x="52917" y="714752"/>
                </a:lnTo>
                <a:lnTo>
                  <a:pt x="34417" y="673666"/>
                </a:lnTo>
                <a:lnTo>
                  <a:pt x="19669" y="630686"/>
                </a:lnTo>
                <a:lnTo>
                  <a:pt x="8879" y="586018"/>
                </a:lnTo>
                <a:lnTo>
                  <a:pt x="2254" y="539868"/>
                </a:lnTo>
                <a:lnTo>
                  <a:pt x="0" y="492442"/>
                </a:lnTo>
                <a:lnTo>
                  <a:pt x="984887" y="492443"/>
                </a:lnTo>
                <a:lnTo>
                  <a:pt x="982632" y="539868"/>
                </a:lnTo>
                <a:lnTo>
                  <a:pt x="976007" y="586018"/>
                </a:lnTo>
                <a:lnTo>
                  <a:pt x="965217" y="630686"/>
                </a:lnTo>
                <a:lnTo>
                  <a:pt x="950469" y="673666"/>
                </a:lnTo>
                <a:lnTo>
                  <a:pt x="931969" y="714752"/>
                </a:lnTo>
                <a:lnTo>
                  <a:pt x="909924" y="753737"/>
                </a:lnTo>
                <a:lnTo>
                  <a:pt x="884540" y="790414"/>
                </a:lnTo>
                <a:lnTo>
                  <a:pt x="856022" y="824578"/>
                </a:lnTo>
                <a:lnTo>
                  <a:pt x="824579" y="856021"/>
                </a:lnTo>
                <a:lnTo>
                  <a:pt x="790415" y="884539"/>
                </a:lnTo>
                <a:lnTo>
                  <a:pt x="753738" y="909923"/>
                </a:lnTo>
                <a:lnTo>
                  <a:pt x="714753" y="931969"/>
                </a:lnTo>
                <a:lnTo>
                  <a:pt x="673668" y="950469"/>
                </a:lnTo>
                <a:lnTo>
                  <a:pt x="630688" y="965217"/>
                </a:lnTo>
                <a:lnTo>
                  <a:pt x="586019" y="976006"/>
                </a:lnTo>
                <a:lnTo>
                  <a:pt x="539869" y="982632"/>
                </a:lnTo>
                <a:lnTo>
                  <a:pt x="492443" y="984885"/>
                </a:lnTo>
                <a:close/>
              </a:path>
            </a:pathLst>
          </a:custGeom>
          <a:solidFill>
            <a:srgbClr val="BC95E8"/>
          </a:solidFill>
        </p:spPr>
        <p:txBody>
          <a:bodyPr wrap="square" lIns="0" tIns="0" rIns="0" bIns="0" rtlCol="0"/>
          <a:lstStyle/>
          <a:p/>
        </p:txBody>
      </p:sp>
      <p:sp>
        <p:nvSpPr>
          <p:cNvPr id="3" name="object 3"/>
          <p:cNvSpPr/>
          <p:nvPr/>
        </p:nvSpPr>
        <p:spPr>
          <a:xfrm>
            <a:off x="6312495" y="3227523"/>
            <a:ext cx="984885" cy="984885"/>
          </a:xfrm>
          <a:custGeom>
            <a:rect l="l" t="t" r="r" b="b"/>
            <a:pathLst>
              <a:path w="984884" h="984885">
                <a:moveTo>
                  <a:pt x="984887" y="492443"/>
                </a:moveTo>
                <a:lnTo>
                  <a:pt x="3" y="492443"/>
                </a:lnTo>
                <a:lnTo>
                  <a:pt x="2258" y="445017"/>
                </a:lnTo>
                <a:lnTo>
                  <a:pt x="8883" y="398867"/>
                </a:lnTo>
                <a:lnTo>
                  <a:pt x="19673" y="354198"/>
                </a:lnTo>
                <a:lnTo>
                  <a:pt x="34421" y="311218"/>
                </a:lnTo>
                <a:lnTo>
                  <a:pt x="52921" y="270133"/>
                </a:lnTo>
                <a:lnTo>
                  <a:pt x="74966" y="231148"/>
                </a:lnTo>
                <a:lnTo>
                  <a:pt x="100351" y="194471"/>
                </a:lnTo>
                <a:lnTo>
                  <a:pt x="128868" y="160307"/>
                </a:lnTo>
                <a:lnTo>
                  <a:pt x="160312" y="128863"/>
                </a:lnTo>
                <a:lnTo>
                  <a:pt x="194476" y="100346"/>
                </a:lnTo>
                <a:lnTo>
                  <a:pt x="231153" y="74962"/>
                </a:lnTo>
                <a:lnTo>
                  <a:pt x="270138" y="52916"/>
                </a:lnTo>
                <a:lnTo>
                  <a:pt x="311224" y="34417"/>
                </a:lnTo>
                <a:lnTo>
                  <a:pt x="354205" y="19669"/>
                </a:lnTo>
                <a:lnTo>
                  <a:pt x="398874" y="8879"/>
                </a:lnTo>
                <a:lnTo>
                  <a:pt x="445031" y="2254"/>
                </a:lnTo>
                <a:lnTo>
                  <a:pt x="492446" y="0"/>
                </a:lnTo>
                <a:lnTo>
                  <a:pt x="539873" y="2254"/>
                </a:lnTo>
                <a:lnTo>
                  <a:pt x="586022" y="8879"/>
                </a:lnTo>
                <a:lnTo>
                  <a:pt x="630690" y="19669"/>
                </a:lnTo>
                <a:lnTo>
                  <a:pt x="673670" y="34417"/>
                </a:lnTo>
                <a:lnTo>
                  <a:pt x="714755" y="52917"/>
                </a:lnTo>
                <a:lnTo>
                  <a:pt x="753740" y="74963"/>
                </a:lnTo>
                <a:lnTo>
                  <a:pt x="790417" y="100347"/>
                </a:lnTo>
                <a:lnTo>
                  <a:pt x="824581" y="128865"/>
                </a:lnTo>
                <a:lnTo>
                  <a:pt x="856024" y="160308"/>
                </a:lnTo>
                <a:lnTo>
                  <a:pt x="884542" y="194472"/>
                </a:lnTo>
                <a:lnTo>
                  <a:pt x="909926" y="231149"/>
                </a:lnTo>
                <a:lnTo>
                  <a:pt x="931971" y="270134"/>
                </a:lnTo>
                <a:lnTo>
                  <a:pt x="950471" y="311219"/>
                </a:lnTo>
                <a:lnTo>
                  <a:pt x="965219" y="354200"/>
                </a:lnTo>
                <a:lnTo>
                  <a:pt x="976009" y="398868"/>
                </a:lnTo>
                <a:lnTo>
                  <a:pt x="982634" y="445018"/>
                </a:lnTo>
                <a:lnTo>
                  <a:pt x="984887" y="492443"/>
                </a:lnTo>
                <a:close/>
              </a:path>
              <a:path w="984884" h="984885">
                <a:moveTo>
                  <a:pt x="492443" y="984885"/>
                </a:moveTo>
                <a:lnTo>
                  <a:pt x="445017" y="982631"/>
                </a:lnTo>
                <a:lnTo>
                  <a:pt x="398867" y="976006"/>
                </a:lnTo>
                <a:lnTo>
                  <a:pt x="354199" y="965216"/>
                </a:lnTo>
                <a:lnTo>
                  <a:pt x="311219" y="950468"/>
                </a:lnTo>
                <a:lnTo>
                  <a:pt x="270133" y="931968"/>
                </a:lnTo>
                <a:lnTo>
                  <a:pt x="231149" y="909923"/>
                </a:lnTo>
                <a:lnTo>
                  <a:pt x="194471" y="884538"/>
                </a:lnTo>
                <a:lnTo>
                  <a:pt x="160307" y="856021"/>
                </a:lnTo>
                <a:lnTo>
                  <a:pt x="128864" y="824577"/>
                </a:lnTo>
                <a:lnTo>
                  <a:pt x="100347" y="790414"/>
                </a:lnTo>
                <a:lnTo>
                  <a:pt x="74962" y="753736"/>
                </a:lnTo>
                <a:lnTo>
                  <a:pt x="52917" y="714752"/>
                </a:lnTo>
                <a:lnTo>
                  <a:pt x="34417" y="673666"/>
                </a:lnTo>
                <a:lnTo>
                  <a:pt x="19669" y="630686"/>
                </a:lnTo>
                <a:lnTo>
                  <a:pt x="8879" y="586018"/>
                </a:lnTo>
                <a:lnTo>
                  <a:pt x="2254" y="539868"/>
                </a:lnTo>
                <a:lnTo>
                  <a:pt x="0" y="492442"/>
                </a:lnTo>
                <a:lnTo>
                  <a:pt x="984887" y="492443"/>
                </a:lnTo>
                <a:lnTo>
                  <a:pt x="982632" y="539868"/>
                </a:lnTo>
                <a:lnTo>
                  <a:pt x="976007" y="586018"/>
                </a:lnTo>
                <a:lnTo>
                  <a:pt x="965217" y="630686"/>
                </a:lnTo>
                <a:lnTo>
                  <a:pt x="950469" y="673666"/>
                </a:lnTo>
                <a:lnTo>
                  <a:pt x="931969" y="714752"/>
                </a:lnTo>
                <a:lnTo>
                  <a:pt x="909924" y="753737"/>
                </a:lnTo>
                <a:lnTo>
                  <a:pt x="884540" y="790414"/>
                </a:lnTo>
                <a:lnTo>
                  <a:pt x="856022" y="824578"/>
                </a:lnTo>
                <a:lnTo>
                  <a:pt x="824579" y="856021"/>
                </a:lnTo>
                <a:lnTo>
                  <a:pt x="790415" y="884539"/>
                </a:lnTo>
                <a:lnTo>
                  <a:pt x="753738" y="909923"/>
                </a:lnTo>
                <a:lnTo>
                  <a:pt x="714753" y="931969"/>
                </a:lnTo>
                <a:lnTo>
                  <a:pt x="673668" y="950469"/>
                </a:lnTo>
                <a:lnTo>
                  <a:pt x="630688" y="965217"/>
                </a:lnTo>
                <a:lnTo>
                  <a:pt x="586019" y="976006"/>
                </a:lnTo>
                <a:lnTo>
                  <a:pt x="539869" y="982632"/>
                </a:lnTo>
                <a:lnTo>
                  <a:pt x="492443" y="984885"/>
                </a:lnTo>
                <a:close/>
              </a:path>
            </a:pathLst>
          </a:custGeom>
          <a:solidFill>
            <a:srgbClr val="BC95E8"/>
          </a:solidFill>
        </p:spPr>
        <p:txBody>
          <a:bodyPr wrap="square" lIns="0" tIns="0" rIns="0" bIns="0" rtlCol="0"/>
          <a:lstStyle/>
          <a:p/>
        </p:txBody>
      </p:sp>
      <p:sp>
        <p:nvSpPr>
          <p:cNvPr id="4" name="object 4"/>
          <p:cNvSpPr/>
          <p:nvPr/>
        </p:nvSpPr>
        <p:spPr>
          <a:xfrm>
            <a:off x="6312495" y="1652320"/>
            <a:ext cx="984885" cy="984885"/>
          </a:xfrm>
          <a:custGeom>
            <a:rect l="l" t="t" r="r" b="b"/>
            <a:pathLst>
              <a:path w="984884" h="984885">
                <a:moveTo>
                  <a:pt x="984888" y="492444"/>
                </a:moveTo>
                <a:lnTo>
                  <a:pt x="3" y="492444"/>
                </a:lnTo>
                <a:lnTo>
                  <a:pt x="2258" y="445017"/>
                </a:lnTo>
                <a:lnTo>
                  <a:pt x="8883" y="398867"/>
                </a:lnTo>
                <a:lnTo>
                  <a:pt x="19673" y="354199"/>
                </a:lnTo>
                <a:lnTo>
                  <a:pt x="34421" y="311218"/>
                </a:lnTo>
                <a:lnTo>
                  <a:pt x="52921" y="270133"/>
                </a:lnTo>
                <a:lnTo>
                  <a:pt x="74966" y="231148"/>
                </a:lnTo>
                <a:lnTo>
                  <a:pt x="100351" y="194471"/>
                </a:lnTo>
                <a:lnTo>
                  <a:pt x="128868" y="160307"/>
                </a:lnTo>
                <a:lnTo>
                  <a:pt x="160312" y="128864"/>
                </a:lnTo>
                <a:lnTo>
                  <a:pt x="194476" y="100346"/>
                </a:lnTo>
                <a:lnTo>
                  <a:pt x="231153" y="74962"/>
                </a:lnTo>
                <a:lnTo>
                  <a:pt x="270138" y="52916"/>
                </a:lnTo>
                <a:lnTo>
                  <a:pt x="311224" y="34417"/>
                </a:lnTo>
                <a:lnTo>
                  <a:pt x="354205" y="19669"/>
                </a:lnTo>
                <a:lnTo>
                  <a:pt x="398874" y="8879"/>
                </a:lnTo>
                <a:lnTo>
                  <a:pt x="445031" y="2254"/>
                </a:lnTo>
                <a:lnTo>
                  <a:pt x="492446" y="0"/>
                </a:lnTo>
                <a:lnTo>
                  <a:pt x="539873" y="2254"/>
                </a:lnTo>
                <a:lnTo>
                  <a:pt x="586022" y="8879"/>
                </a:lnTo>
                <a:lnTo>
                  <a:pt x="630690" y="19669"/>
                </a:lnTo>
                <a:lnTo>
                  <a:pt x="673670" y="34417"/>
                </a:lnTo>
                <a:lnTo>
                  <a:pt x="714755" y="52917"/>
                </a:lnTo>
                <a:lnTo>
                  <a:pt x="753740" y="74963"/>
                </a:lnTo>
                <a:lnTo>
                  <a:pt x="790417" y="100347"/>
                </a:lnTo>
                <a:lnTo>
                  <a:pt x="824581" y="128865"/>
                </a:lnTo>
                <a:lnTo>
                  <a:pt x="856024" y="160308"/>
                </a:lnTo>
                <a:lnTo>
                  <a:pt x="884542" y="194472"/>
                </a:lnTo>
                <a:lnTo>
                  <a:pt x="909926" y="231149"/>
                </a:lnTo>
                <a:lnTo>
                  <a:pt x="931971" y="270134"/>
                </a:lnTo>
                <a:lnTo>
                  <a:pt x="950471" y="311220"/>
                </a:lnTo>
                <a:lnTo>
                  <a:pt x="965219" y="354200"/>
                </a:lnTo>
                <a:lnTo>
                  <a:pt x="976009" y="398868"/>
                </a:lnTo>
                <a:lnTo>
                  <a:pt x="982634" y="445018"/>
                </a:lnTo>
                <a:lnTo>
                  <a:pt x="984888" y="492444"/>
                </a:lnTo>
                <a:close/>
              </a:path>
              <a:path w="984884" h="984885">
                <a:moveTo>
                  <a:pt x="492443" y="984886"/>
                </a:moveTo>
                <a:lnTo>
                  <a:pt x="445017" y="982632"/>
                </a:lnTo>
                <a:lnTo>
                  <a:pt x="398867" y="976007"/>
                </a:lnTo>
                <a:lnTo>
                  <a:pt x="354199" y="965217"/>
                </a:lnTo>
                <a:lnTo>
                  <a:pt x="311219" y="950469"/>
                </a:lnTo>
                <a:lnTo>
                  <a:pt x="270133" y="931969"/>
                </a:lnTo>
                <a:lnTo>
                  <a:pt x="231149" y="909924"/>
                </a:lnTo>
                <a:lnTo>
                  <a:pt x="194471" y="884539"/>
                </a:lnTo>
                <a:lnTo>
                  <a:pt x="160307" y="856022"/>
                </a:lnTo>
                <a:lnTo>
                  <a:pt x="128864" y="824578"/>
                </a:lnTo>
                <a:lnTo>
                  <a:pt x="100347" y="790415"/>
                </a:lnTo>
                <a:lnTo>
                  <a:pt x="74962" y="753737"/>
                </a:lnTo>
                <a:lnTo>
                  <a:pt x="52917" y="714753"/>
                </a:lnTo>
                <a:lnTo>
                  <a:pt x="34417" y="673667"/>
                </a:lnTo>
                <a:lnTo>
                  <a:pt x="19669" y="630687"/>
                </a:lnTo>
                <a:lnTo>
                  <a:pt x="8879" y="586019"/>
                </a:lnTo>
                <a:lnTo>
                  <a:pt x="2254" y="539868"/>
                </a:lnTo>
                <a:lnTo>
                  <a:pt x="0" y="492443"/>
                </a:lnTo>
                <a:lnTo>
                  <a:pt x="984888" y="492444"/>
                </a:lnTo>
                <a:lnTo>
                  <a:pt x="982632" y="539868"/>
                </a:lnTo>
                <a:lnTo>
                  <a:pt x="976007" y="586019"/>
                </a:lnTo>
                <a:lnTo>
                  <a:pt x="965217" y="630687"/>
                </a:lnTo>
                <a:lnTo>
                  <a:pt x="950469" y="673667"/>
                </a:lnTo>
                <a:lnTo>
                  <a:pt x="931969" y="714753"/>
                </a:lnTo>
                <a:lnTo>
                  <a:pt x="909924" y="753737"/>
                </a:lnTo>
                <a:lnTo>
                  <a:pt x="884540" y="790415"/>
                </a:lnTo>
                <a:lnTo>
                  <a:pt x="856022" y="824578"/>
                </a:lnTo>
                <a:lnTo>
                  <a:pt x="824579" y="856022"/>
                </a:lnTo>
                <a:lnTo>
                  <a:pt x="790415" y="884539"/>
                </a:lnTo>
                <a:lnTo>
                  <a:pt x="753738" y="909924"/>
                </a:lnTo>
                <a:lnTo>
                  <a:pt x="714753" y="931969"/>
                </a:lnTo>
                <a:lnTo>
                  <a:pt x="673668" y="950469"/>
                </a:lnTo>
                <a:lnTo>
                  <a:pt x="630688" y="965217"/>
                </a:lnTo>
                <a:lnTo>
                  <a:pt x="586019" y="976007"/>
                </a:lnTo>
                <a:lnTo>
                  <a:pt x="539869" y="982632"/>
                </a:lnTo>
                <a:lnTo>
                  <a:pt x="492443" y="984886"/>
                </a:lnTo>
                <a:close/>
              </a:path>
            </a:pathLst>
          </a:custGeom>
          <a:solidFill>
            <a:srgbClr val="BC95E8"/>
          </a:solidFill>
        </p:spPr>
        <p:txBody>
          <a:bodyPr wrap="square" lIns="0" tIns="0" rIns="0" bIns="0" rtlCol="0"/>
          <a:lstStyle/>
          <a:p/>
        </p:txBody>
      </p:sp>
      <p:sp>
        <p:nvSpPr>
          <p:cNvPr id="5" name="object 5"/>
          <p:cNvSpPr/>
          <p:nvPr/>
        </p:nvSpPr>
        <p:spPr>
          <a:xfrm>
            <a:off x="611715" y="4884109"/>
            <a:ext cx="984885" cy="984885"/>
          </a:xfrm>
          <a:custGeom>
            <a:rect l="l" t="t" r="r" b="b"/>
            <a:pathLst>
              <a:path w="984885" h="984885">
                <a:moveTo>
                  <a:pt x="984886" y="492443"/>
                </a:moveTo>
                <a:lnTo>
                  <a:pt x="0" y="492443"/>
                </a:lnTo>
                <a:lnTo>
                  <a:pt x="2254" y="445017"/>
                </a:lnTo>
                <a:lnTo>
                  <a:pt x="8880" y="398867"/>
                </a:lnTo>
                <a:lnTo>
                  <a:pt x="19670" y="354198"/>
                </a:lnTo>
                <a:lnTo>
                  <a:pt x="34418" y="311218"/>
                </a:lnTo>
                <a:lnTo>
                  <a:pt x="52918" y="270133"/>
                </a:lnTo>
                <a:lnTo>
                  <a:pt x="74963" y="231148"/>
                </a:lnTo>
                <a:lnTo>
                  <a:pt x="100348" y="194471"/>
                </a:lnTo>
                <a:lnTo>
                  <a:pt x="128865" y="160307"/>
                </a:lnTo>
                <a:lnTo>
                  <a:pt x="160309" y="128863"/>
                </a:lnTo>
                <a:lnTo>
                  <a:pt x="194473" y="100346"/>
                </a:lnTo>
                <a:lnTo>
                  <a:pt x="231150" y="74962"/>
                </a:lnTo>
                <a:lnTo>
                  <a:pt x="270135" y="52916"/>
                </a:lnTo>
                <a:lnTo>
                  <a:pt x="311221" y="34417"/>
                </a:lnTo>
                <a:lnTo>
                  <a:pt x="354202" y="19669"/>
                </a:lnTo>
                <a:lnTo>
                  <a:pt x="398871" y="8879"/>
                </a:lnTo>
                <a:lnTo>
                  <a:pt x="445027" y="2254"/>
                </a:lnTo>
                <a:lnTo>
                  <a:pt x="492443" y="0"/>
                </a:lnTo>
                <a:lnTo>
                  <a:pt x="539871" y="2254"/>
                </a:lnTo>
                <a:lnTo>
                  <a:pt x="586020" y="8879"/>
                </a:lnTo>
                <a:lnTo>
                  <a:pt x="630688" y="19669"/>
                </a:lnTo>
                <a:lnTo>
                  <a:pt x="673668" y="34417"/>
                </a:lnTo>
                <a:lnTo>
                  <a:pt x="714753" y="52917"/>
                </a:lnTo>
                <a:lnTo>
                  <a:pt x="753738" y="74963"/>
                </a:lnTo>
                <a:lnTo>
                  <a:pt x="790415" y="100347"/>
                </a:lnTo>
                <a:lnTo>
                  <a:pt x="824579" y="128864"/>
                </a:lnTo>
                <a:lnTo>
                  <a:pt x="856022" y="160308"/>
                </a:lnTo>
                <a:lnTo>
                  <a:pt x="884540" y="194472"/>
                </a:lnTo>
                <a:lnTo>
                  <a:pt x="909924" y="231149"/>
                </a:lnTo>
                <a:lnTo>
                  <a:pt x="931969" y="270134"/>
                </a:lnTo>
                <a:lnTo>
                  <a:pt x="950469" y="311219"/>
                </a:lnTo>
                <a:lnTo>
                  <a:pt x="965217" y="354200"/>
                </a:lnTo>
                <a:lnTo>
                  <a:pt x="976007" y="398868"/>
                </a:lnTo>
                <a:lnTo>
                  <a:pt x="982632" y="445018"/>
                </a:lnTo>
                <a:lnTo>
                  <a:pt x="984886" y="492443"/>
                </a:lnTo>
                <a:close/>
              </a:path>
              <a:path w="984885" h="984885">
                <a:moveTo>
                  <a:pt x="492443" y="984886"/>
                </a:moveTo>
                <a:lnTo>
                  <a:pt x="445018" y="982631"/>
                </a:lnTo>
                <a:lnTo>
                  <a:pt x="398867" y="976006"/>
                </a:lnTo>
                <a:lnTo>
                  <a:pt x="354199" y="965216"/>
                </a:lnTo>
                <a:lnTo>
                  <a:pt x="311219" y="950468"/>
                </a:lnTo>
                <a:lnTo>
                  <a:pt x="270133" y="931968"/>
                </a:lnTo>
                <a:lnTo>
                  <a:pt x="231149" y="909923"/>
                </a:lnTo>
                <a:lnTo>
                  <a:pt x="194471" y="884538"/>
                </a:lnTo>
                <a:lnTo>
                  <a:pt x="160308" y="856021"/>
                </a:lnTo>
                <a:lnTo>
                  <a:pt x="128864" y="824577"/>
                </a:lnTo>
                <a:lnTo>
                  <a:pt x="100347" y="790414"/>
                </a:lnTo>
                <a:lnTo>
                  <a:pt x="74962" y="753736"/>
                </a:lnTo>
                <a:lnTo>
                  <a:pt x="52917" y="714752"/>
                </a:lnTo>
                <a:lnTo>
                  <a:pt x="34417" y="673666"/>
                </a:lnTo>
                <a:lnTo>
                  <a:pt x="19669" y="630686"/>
                </a:lnTo>
                <a:lnTo>
                  <a:pt x="8879" y="586018"/>
                </a:lnTo>
                <a:lnTo>
                  <a:pt x="2254" y="539868"/>
                </a:lnTo>
                <a:lnTo>
                  <a:pt x="0" y="492442"/>
                </a:lnTo>
                <a:lnTo>
                  <a:pt x="984886" y="492443"/>
                </a:lnTo>
                <a:lnTo>
                  <a:pt x="982632" y="539868"/>
                </a:lnTo>
                <a:lnTo>
                  <a:pt x="976007" y="586018"/>
                </a:lnTo>
                <a:lnTo>
                  <a:pt x="965217" y="630686"/>
                </a:lnTo>
                <a:lnTo>
                  <a:pt x="950469" y="673666"/>
                </a:lnTo>
                <a:lnTo>
                  <a:pt x="931969" y="714752"/>
                </a:lnTo>
                <a:lnTo>
                  <a:pt x="909924" y="753737"/>
                </a:lnTo>
                <a:lnTo>
                  <a:pt x="884539" y="790414"/>
                </a:lnTo>
                <a:lnTo>
                  <a:pt x="856022" y="824578"/>
                </a:lnTo>
                <a:lnTo>
                  <a:pt x="824578" y="856021"/>
                </a:lnTo>
                <a:lnTo>
                  <a:pt x="790415" y="884539"/>
                </a:lnTo>
                <a:lnTo>
                  <a:pt x="753737" y="909923"/>
                </a:lnTo>
                <a:lnTo>
                  <a:pt x="714753" y="931969"/>
                </a:lnTo>
                <a:lnTo>
                  <a:pt x="673667" y="950469"/>
                </a:lnTo>
                <a:lnTo>
                  <a:pt x="630687" y="965217"/>
                </a:lnTo>
                <a:lnTo>
                  <a:pt x="586019" y="976006"/>
                </a:lnTo>
                <a:lnTo>
                  <a:pt x="539869" y="982632"/>
                </a:lnTo>
                <a:lnTo>
                  <a:pt x="492443" y="984886"/>
                </a:lnTo>
                <a:close/>
              </a:path>
            </a:pathLst>
          </a:custGeom>
          <a:solidFill>
            <a:srgbClr val="BC95E8"/>
          </a:solidFill>
        </p:spPr>
        <p:txBody>
          <a:bodyPr wrap="square" lIns="0" tIns="0" rIns="0" bIns="0" rtlCol="0"/>
          <a:lstStyle/>
          <a:p/>
        </p:txBody>
      </p:sp>
      <p:sp>
        <p:nvSpPr>
          <p:cNvPr id="6" name="object 6"/>
          <p:cNvSpPr/>
          <p:nvPr/>
        </p:nvSpPr>
        <p:spPr>
          <a:xfrm>
            <a:off x="611715" y="3215331"/>
            <a:ext cx="984885" cy="984885"/>
          </a:xfrm>
          <a:custGeom>
            <a:rect l="l" t="t" r="r" b="b"/>
            <a:pathLst>
              <a:path w="984885" h="984885">
                <a:moveTo>
                  <a:pt x="984886" y="492443"/>
                </a:moveTo>
                <a:lnTo>
                  <a:pt x="0" y="492443"/>
                </a:lnTo>
                <a:lnTo>
                  <a:pt x="2254" y="445017"/>
                </a:lnTo>
                <a:lnTo>
                  <a:pt x="8880" y="398867"/>
                </a:lnTo>
                <a:lnTo>
                  <a:pt x="19670" y="354198"/>
                </a:lnTo>
                <a:lnTo>
                  <a:pt x="34418" y="311218"/>
                </a:lnTo>
                <a:lnTo>
                  <a:pt x="52918" y="270133"/>
                </a:lnTo>
                <a:lnTo>
                  <a:pt x="74963" y="231148"/>
                </a:lnTo>
                <a:lnTo>
                  <a:pt x="100348" y="194471"/>
                </a:lnTo>
                <a:lnTo>
                  <a:pt x="128865" y="160307"/>
                </a:lnTo>
                <a:lnTo>
                  <a:pt x="160309" y="128863"/>
                </a:lnTo>
                <a:lnTo>
                  <a:pt x="194473" y="100346"/>
                </a:lnTo>
                <a:lnTo>
                  <a:pt x="231151" y="74962"/>
                </a:lnTo>
                <a:lnTo>
                  <a:pt x="270135" y="52916"/>
                </a:lnTo>
                <a:lnTo>
                  <a:pt x="311221" y="34417"/>
                </a:lnTo>
                <a:lnTo>
                  <a:pt x="354202" y="19669"/>
                </a:lnTo>
                <a:lnTo>
                  <a:pt x="398872" y="8879"/>
                </a:lnTo>
                <a:lnTo>
                  <a:pt x="445028" y="2254"/>
                </a:lnTo>
                <a:lnTo>
                  <a:pt x="492443" y="0"/>
                </a:lnTo>
                <a:lnTo>
                  <a:pt x="539871" y="2254"/>
                </a:lnTo>
                <a:lnTo>
                  <a:pt x="586020" y="8879"/>
                </a:lnTo>
                <a:lnTo>
                  <a:pt x="630688" y="19669"/>
                </a:lnTo>
                <a:lnTo>
                  <a:pt x="673668" y="34417"/>
                </a:lnTo>
                <a:lnTo>
                  <a:pt x="714754" y="52917"/>
                </a:lnTo>
                <a:lnTo>
                  <a:pt x="753738" y="74963"/>
                </a:lnTo>
                <a:lnTo>
                  <a:pt x="790415" y="100347"/>
                </a:lnTo>
                <a:lnTo>
                  <a:pt x="824579" y="128865"/>
                </a:lnTo>
                <a:lnTo>
                  <a:pt x="856022" y="160308"/>
                </a:lnTo>
                <a:lnTo>
                  <a:pt x="884540" y="194472"/>
                </a:lnTo>
                <a:lnTo>
                  <a:pt x="909924" y="231149"/>
                </a:lnTo>
                <a:lnTo>
                  <a:pt x="931969" y="270134"/>
                </a:lnTo>
                <a:lnTo>
                  <a:pt x="950469" y="311219"/>
                </a:lnTo>
                <a:lnTo>
                  <a:pt x="965217" y="354200"/>
                </a:lnTo>
                <a:lnTo>
                  <a:pt x="976007" y="398868"/>
                </a:lnTo>
                <a:lnTo>
                  <a:pt x="982632" y="445018"/>
                </a:lnTo>
                <a:lnTo>
                  <a:pt x="984886" y="492443"/>
                </a:lnTo>
                <a:close/>
              </a:path>
              <a:path w="984885" h="984885">
                <a:moveTo>
                  <a:pt x="492443" y="984886"/>
                </a:moveTo>
                <a:lnTo>
                  <a:pt x="445018" y="982631"/>
                </a:lnTo>
                <a:lnTo>
                  <a:pt x="398867" y="976006"/>
                </a:lnTo>
                <a:lnTo>
                  <a:pt x="354199" y="965216"/>
                </a:lnTo>
                <a:lnTo>
                  <a:pt x="311219" y="950468"/>
                </a:lnTo>
                <a:lnTo>
                  <a:pt x="270133" y="931968"/>
                </a:lnTo>
                <a:lnTo>
                  <a:pt x="231149" y="909923"/>
                </a:lnTo>
                <a:lnTo>
                  <a:pt x="194471" y="884538"/>
                </a:lnTo>
                <a:lnTo>
                  <a:pt x="160308" y="856021"/>
                </a:lnTo>
                <a:lnTo>
                  <a:pt x="128864" y="824577"/>
                </a:lnTo>
                <a:lnTo>
                  <a:pt x="100347" y="790414"/>
                </a:lnTo>
                <a:lnTo>
                  <a:pt x="74962" y="753736"/>
                </a:lnTo>
                <a:lnTo>
                  <a:pt x="52917" y="714752"/>
                </a:lnTo>
                <a:lnTo>
                  <a:pt x="34417" y="673666"/>
                </a:lnTo>
                <a:lnTo>
                  <a:pt x="19669" y="630686"/>
                </a:lnTo>
                <a:lnTo>
                  <a:pt x="8879" y="586018"/>
                </a:lnTo>
                <a:lnTo>
                  <a:pt x="2254" y="539868"/>
                </a:lnTo>
                <a:lnTo>
                  <a:pt x="0" y="492442"/>
                </a:lnTo>
                <a:lnTo>
                  <a:pt x="984886" y="492443"/>
                </a:lnTo>
                <a:lnTo>
                  <a:pt x="982632" y="539868"/>
                </a:lnTo>
                <a:lnTo>
                  <a:pt x="976007" y="586018"/>
                </a:lnTo>
                <a:lnTo>
                  <a:pt x="965217" y="630686"/>
                </a:lnTo>
                <a:lnTo>
                  <a:pt x="950469" y="673666"/>
                </a:lnTo>
                <a:lnTo>
                  <a:pt x="931969" y="714752"/>
                </a:lnTo>
                <a:lnTo>
                  <a:pt x="909924" y="753737"/>
                </a:lnTo>
                <a:lnTo>
                  <a:pt x="884539" y="790414"/>
                </a:lnTo>
                <a:lnTo>
                  <a:pt x="856022" y="824578"/>
                </a:lnTo>
                <a:lnTo>
                  <a:pt x="824578" y="856021"/>
                </a:lnTo>
                <a:lnTo>
                  <a:pt x="790415" y="884539"/>
                </a:lnTo>
                <a:lnTo>
                  <a:pt x="753737" y="909923"/>
                </a:lnTo>
                <a:lnTo>
                  <a:pt x="714753" y="931969"/>
                </a:lnTo>
                <a:lnTo>
                  <a:pt x="673667" y="950469"/>
                </a:lnTo>
                <a:lnTo>
                  <a:pt x="630687" y="965217"/>
                </a:lnTo>
                <a:lnTo>
                  <a:pt x="586019" y="976006"/>
                </a:lnTo>
                <a:lnTo>
                  <a:pt x="539869" y="982632"/>
                </a:lnTo>
                <a:lnTo>
                  <a:pt x="492443" y="984886"/>
                </a:lnTo>
                <a:close/>
              </a:path>
            </a:pathLst>
          </a:custGeom>
          <a:solidFill>
            <a:srgbClr val="BC95E8"/>
          </a:solidFill>
        </p:spPr>
        <p:txBody>
          <a:bodyPr wrap="square" lIns="0" tIns="0" rIns="0" bIns="0" rtlCol="0"/>
          <a:lstStyle/>
          <a:p/>
        </p:txBody>
      </p:sp>
      <p:grpSp>
        <p:nvGrpSpPr>
          <p:cNvPr id="7" name="object 7"/>
          <p:cNvGrpSpPr/>
          <p:nvPr/>
        </p:nvGrpSpPr>
        <p:grpSpPr>
          <a:xfrm>
            <a:off x="611715" y="1652320"/>
            <a:ext cx="984885" cy="984885"/>
            <a:chOff x="611715" y="1652320"/>
            <a:chExt cx="984885" cy="984885"/>
          </a:xfrm>
        </p:grpSpPr>
        <p:sp>
          <p:nvSpPr>
            <p:cNvPr id="8" name="object 8"/>
            <p:cNvSpPr/>
            <p:nvPr/>
          </p:nvSpPr>
          <p:spPr>
            <a:xfrm>
              <a:off x="611715" y="1652320"/>
              <a:ext cx="984885" cy="984885"/>
            </a:xfrm>
            <a:custGeom>
              <a:rect l="l" t="t" r="r" b="b"/>
              <a:pathLst>
                <a:path w="984885" h="984885">
                  <a:moveTo>
                    <a:pt x="984886" y="492444"/>
                  </a:moveTo>
                  <a:lnTo>
                    <a:pt x="0" y="492444"/>
                  </a:lnTo>
                  <a:lnTo>
                    <a:pt x="2254" y="445017"/>
                  </a:lnTo>
                  <a:lnTo>
                    <a:pt x="8880" y="398867"/>
                  </a:lnTo>
                  <a:lnTo>
                    <a:pt x="19670" y="354199"/>
                  </a:lnTo>
                  <a:lnTo>
                    <a:pt x="34418" y="311218"/>
                  </a:lnTo>
                  <a:lnTo>
                    <a:pt x="52918" y="270133"/>
                  </a:lnTo>
                  <a:lnTo>
                    <a:pt x="74963" y="231148"/>
                  </a:lnTo>
                  <a:lnTo>
                    <a:pt x="100348" y="194471"/>
                  </a:lnTo>
                  <a:lnTo>
                    <a:pt x="128865" y="160307"/>
                  </a:lnTo>
                  <a:lnTo>
                    <a:pt x="160309" y="128864"/>
                  </a:lnTo>
                  <a:lnTo>
                    <a:pt x="194473" y="100346"/>
                  </a:lnTo>
                  <a:lnTo>
                    <a:pt x="231151" y="74962"/>
                  </a:lnTo>
                  <a:lnTo>
                    <a:pt x="270135" y="52916"/>
                  </a:lnTo>
                  <a:lnTo>
                    <a:pt x="311221" y="34417"/>
                  </a:lnTo>
                  <a:lnTo>
                    <a:pt x="354202" y="19669"/>
                  </a:lnTo>
                  <a:lnTo>
                    <a:pt x="398872" y="8879"/>
                  </a:lnTo>
                  <a:lnTo>
                    <a:pt x="445028" y="2254"/>
                  </a:lnTo>
                  <a:lnTo>
                    <a:pt x="492443" y="0"/>
                  </a:lnTo>
                  <a:lnTo>
                    <a:pt x="539871" y="2254"/>
                  </a:lnTo>
                  <a:lnTo>
                    <a:pt x="586020" y="8879"/>
                  </a:lnTo>
                  <a:lnTo>
                    <a:pt x="630688" y="19669"/>
                  </a:lnTo>
                  <a:lnTo>
                    <a:pt x="673668" y="34417"/>
                  </a:lnTo>
                  <a:lnTo>
                    <a:pt x="714754" y="52917"/>
                  </a:lnTo>
                  <a:lnTo>
                    <a:pt x="753738" y="74963"/>
                  </a:lnTo>
                  <a:lnTo>
                    <a:pt x="790415" y="100347"/>
                  </a:lnTo>
                  <a:lnTo>
                    <a:pt x="824579" y="128865"/>
                  </a:lnTo>
                  <a:lnTo>
                    <a:pt x="856022" y="160308"/>
                  </a:lnTo>
                  <a:lnTo>
                    <a:pt x="884540" y="194472"/>
                  </a:lnTo>
                  <a:lnTo>
                    <a:pt x="909924" y="231149"/>
                  </a:lnTo>
                  <a:lnTo>
                    <a:pt x="931969" y="270134"/>
                  </a:lnTo>
                  <a:lnTo>
                    <a:pt x="950469" y="311220"/>
                  </a:lnTo>
                  <a:lnTo>
                    <a:pt x="965217" y="354200"/>
                  </a:lnTo>
                  <a:lnTo>
                    <a:pt x="976007" y="398868"/>
                  </a:lnTo>
                  <a:lnTo>
                    <a:pt x="982632" y="445018"/>
                  </a:lnTo>
                  <a:lnTo>
                    <a:pt x="984886" y="492444"/>
                  </a:lnTo>
                  <a:close/>
                </a:path>
                <a:path w="984885" h="984885">
                  <a:moveTo>
                    <a:pt x="492443" y="984886"/>
                  </a:moveTo>
                  <a:lnTo>
                    <a:pt x="445018" y="982632"/>
                  </a:lnTo>
                  <a:lnTo>
                    <a:pt x="398867" y="976007"/>
                  </a:lnTo>
                  <a:lnTo>
                    <a:pt x="354199" y="965217"/>
                  </a:lnTo>
                  <a:lnTo>
                    <a:pt x="311219" y="950469"/>
                  </a:lnTo>
                  <a:lnTo>
                    <a:pt x="270133" y="931969"/>
                  </a:lnTo>
                  <a:lnTo>
                    <a:pt x="231149" y="909924"/>
                  </a:lnTo>
                  <a:lnTo>
                    <a:pt x="194471" y="884539"/>
                  </a:lnTo>
                  <a:lnTo>
                    <a:pt x="160308" y="856022"/>
                  </a:lnTo>
                  <a:lnTo>
                    <a:pt x="128864" y="824578"/>
                  </a:lnTo>
                  <a:lnTo>
                    <a:pt x="100347" y="790415"/>
                  </a:lnTo>
                  <a:lnTo>
                    <a:pt x="74962" y="753737"/>
                  </a:lnTo>
                  <a:lnTo>
                    <a:pt x="52917" y="714753"/>
                  </a:lnTo>
                  <a:lnTo>
                    <a:pt x="34417" y="673667"/>
                  </a:lnTo>
                  <a:lnTo>
                    <a:pt x="19669" y="630687"/>
                  </a:lnTo>
                  <a:lnTo>
                    <a:pt x="8879" y="586019"/>
                  </a:lnTo>
                  <a:lnTo>
                    <a:pt x="2254" y="539868"/>
                  </a:lnTo>
                  <a:lnTo>
                    <a:pt x="0" y="492443"/>
                  </a:lnTo>
                  <a:lnTo>
                    <a:pt x="984886" y="492444"/>
                  </a:lnTo>
                  <a:lnTo>
                    <a:pt x="982632" y="539868"/>
                  </a:lnTo>
                  <a:lnTo>
                    <a:pt x="976007" y="586019"/>
                  </a:lnTo>
                  <a:lnTo>
                    <a:pt x="965217" y="630687"/>
                  </a:lnTo>
                  <a:lnTo>
                    <a:pt x="950469" y="673667"/>
                  </a:lnTo>
                  <a:lnTo>
                    <a:pt x="931969" y="714753"/>
                  </a:lnTo>
                  <a:lnTo>
                    <a:pt x="909924" y="753737"/>
                  </a:lnTo>
                  <a:lnTo>
                    <a:pt x="884539" y="790415"/>
                  </a:lnTo>
                  <a:lnTo>
                    <a:pt x="856022" y="824578"/>
                  </a:lnTo>
                  <a:lnTo>
                    <a:pt x="824578" y="856022"/>
                  </a:lnTo>
                  <a:lnTo>
                    <a:pt x="790415" y="884539"/>
                  </a:lnTo>
                  <a:lnTo>
                    <a:pt x="753737" y="909924"/>
                  </a:lnTo>
                  <a:lnTo>
                    <a:pt x="714753" y="931969"/>
                  </a:lnTo>
                  <a:lnTo>
                    <a:pt x="673667" y="950469"/>
                  </a:lnTo>
                  <a:lnTo>
                    <a:pt x="630687" y="965217"/>
                  </a:lnTo>
                  <a:lnTo>
                    <a:pt x="586019" y="976007"/>
                  </a:lnTo>
                  <a:lnTo>
                    <a:pt x="539869" y="982632"/>
                  </a:lnTo>
                  <a:lnTo>
                    <a:pt x="492443" y="984886"/>
                  </a:lnTo>
                  <a:close/>
                </a:path>
              </a:pathLst>
            </a:custGeom>
            <a:solidFill>
              <a:srgbClr val="BC95E8"/>
            </a:solidFill>
          </p:spPr>
          <p:txBody>
            <a:bodyPr wrap="square" lIns="0" tIns="0" rIns="0" bIns="0" rtlCol="0"/>
            <a:lstStyle/>
            <a:p/>
          </p:txBody>
        </p:sp>
        <p:sp>
          <p:nvSpPr>
            <p:cNvPr id="9" name="object 9"/>
            <p:cNvSpPr/>
            <p:nvPr/>
          </p:nvSpPr>
          <p:spPr>
            <a:xfrm>
              <a:off x="871131" y="1892317"/>
              <a:ext cx="447040" cy="524510"/>
            </a:xfrm>
            <a:custGeom>
              <a:rect l="l" t="t" r="r" b="b"/>
              <a:pathLst>
                <a:path w="447040" h="524510">
                  <a:moveTo>
                    <a:pt x="58256" y="388379"/>
                  </a:moveTo>
                  <a:lnTo>
                    <a:pt x="19418" y="388379"/>
                  </a:lnTo>
                  <a:lnTo>
                    <a:pt x="11862" y="386852"/>
                  </a:lnTo>
                  <a:lnTo>
                    <a:pt x="5689" y="382689"/>
                  </a:lnTo>
                  <a:lnTo>
                    <a:pt x="1526" y="376516"/>
                  </a:lnTo>
                  <a:lnTo>
                    <a:pt x="0" y="368960"/>
                  </a:lnTo>
                  <a:lnTo>
                    <a:pt x="0" y="174770"/>
                  </a:lnTo>
                  <a:lnTo>
                    <a:pt x="36041" y="152987"/>
                  </a:lnTo>
                  <a:lnTo>
                    <a:pt x="79695" y="144195"/>
                  </a:lnTo>
                  <a:lnTo>
                    <a:pt x="139195" y="138169"/>
                  </a:lnTo>
                  <a:lnTo>
                    <a:pt x="213608" y="135932"/>
                  </a:lnTo>
                  <a:lnTo>
                    <a:pt x="233027" y="135932"/>
                  </a:lnTo>
                  <a:lnTo>
                    <a:pt x="306978" y="138126"/>
                  </a:lnTo>
                  <a:lnTo>
                    <a:pt x="366420" y="144066"/>
                  </a:lnTo>
                  <a:lnTo>
                    <a:pt x="410247" y="152794"/>
                  </a:lnTo>
                  <a:lnTo>
                    <a:pt x="446636" y="174770"/>
                  </a:lnTo>
                  <a:lnTo>
                    <a:pt x="446636" y="194189"/>
                  </a:lnTo>
                  <a:lnTo>
                    <a:pt x="378670" y="194189"/>
                  </a:lnTo>
                  <a:lnTo>
                    <a:pt x="367335" y="196479"/>
                  </a:lnTo>
                  <a:lnTo>
                    <a:pt x="358076" y="202724"/>
                  </a:lnTo>
                  <a:lnTo>
                    <a:pt x="351831" y="211984"/>
                  </a:lnTo>
                  <a:lnTo>
                    <a:pt x="349541" y="223319"/>
                  </a:lnTo>
                  <a:lnTo>
                    <a:pt x="351831" y="234652"/>
                  </a:lnTo>
                  <a:lnTo>
                    <a:pt x="358076" y="243911"/>
                  </a:lnTo>
                  <a:lnTo>
                    <a:pt x="367335" y="250156"/>
                  </a:lnTo>
                  <a:lnTo>
                    <a:pt x="378670" y="252446"/>
                  </a:lnTo>
                  <a:lnTo>
                    <a:pt x="446636" y="252446"/>
                  </a:lnTo>
                  <a:lnTo>
                    <a:pt x="446636" y="310703"/>
                  </a:lnTo>
                  <a:lnTo>
                    <a:pt x="38837" y="310703"/>
                  </a:lnTo>
                  <a:lnTo>
                    <a:pt x="38837" y="349541"/>
                  </a:lnTo>
                  <a:lnTo>
                    <a:pt x="58256" y="349541"/>
                  </a:lnTo>
                  <a:lnTo>
                    <a:pt x="58256" y="388379"/>
                  </a:lnTo>
                  <a:close/>
                </a:path>
                <a:path w="447040" h="524510">
                  <a:moveTo>
                    <a:pt x="446636" y="252446"/>
                  </a:moveTo>
                  <a:lnTo>
                    <a:pt x="378670" y="252446"/>
                  </a:lnTo>
                  <a:lnTo>
                    <a:pt x="390004" y="250156"/>
                  </a:lnTo>
                  <a:lnTo>
                    <a:pt x="399263" y="243911"/>
                  </a:lnTo>
                  <a:lnTo>
                    <a:pt x="405508" y="234652"/>
                  </a:lnTo>
                  <a:lnTo>
                    <a:pt x="407798" y="223319"/>
                  </a:lnTo>
                  <a:lnTo>
                    <a:pt x="405508" y="211984"/>
                  </a:lnTo>
                  <a:lnTo>
                    <a:pt x="399263" y="202724"/>
                  </a:lnTo>
                  <a:lnTo>
                    <a:pt x="390004" y="196479"/>
                  </a:lnTo>
                  <a:lnTo>
                    <a:pt x="378670" y="194189"/>
                  </a:lnTo>
                  <a:lnTo>
                    <a:pt x="446636" y="194189"/>
                  </a:lnTo>
                  <a:lnTo>
                    <a:pt x="446636" y="252446"/>
                  </a:lnTo>
                  <a:close/>
                </a:path>
                <a:path w="447040" h="524510">
                  <a:moveTo>
                    <a:pt x="427217" y="388379"/>
                  </a:moveTo>
                  <a:lnTo>
                    <a:pt x="388379" y="388379"/>
                  </a:lnTo>
                  <a:lnTo>
                    <a:pt x="388379" y="349541"/>
                  </a:lnTo>
                  <a:lnTo>
                    <a:pt x="407798" y="349541"/>
                  </a:lnTo>
                  <a:lnTo>
                    <a:pt x="407798" y="310703"/>
                  </a:lnTo>
                  <a:lnTo>
                    <a:pt x="446636" y="310703"/>
                  </a:lnTo>
                  <a:lnTo>
                    <a:pt x="446636" y="368960"/>
                  </a:lnTo>
                  <a:lnTo>
                    <a:pt x="445112" y="376516"/>
                  </a:lnTo>
                  <a:lnTo>
                    <a:pt x="440953" y="382689"/>
                  </a:lnTo>
                  <a:lnTo>
                    <a:pt x="434781" y="386852"/>
                  </a:lnTo>
                  <a:lnTo>
                    <a:pt x="427217" y="388379"/>
                  </a:lnTo>
                  <a:close/>
                </a:path>
                <a:path w="447040" h="524510">
                  <a:moveTo>
                    <a:pt x="349541" y="524312"/>
                  </a:moveTo>
                  <a:lnTo>
                    <a:pt x="97094" y="524312"/>
                  </a:lnTo>
                  <a:lnTo>
                    <a:pt x="89538" y="522785"/>
                  </a:lnTo>
                  <a:lnTo>
                    <a:pt x="83365" y="518622"/>
                  </a:lnTo>
                  <a:lnTo>
                    <a:pt x="79202" y="512449"/>
                  </a:lnTo>
                  <a:lnTo>
                    <a:pt x="77675" y="504893"/>
                  </a:lnTo>
                  <a:lnTo>
                    <a:pt x="77675" y="330122"/>
                  </a:lnTo>
                  <a:lnTo>
                    <a:pt x="368960" y="330122"/>
                  </a:lnTo>
                  <a:lnTo>
                    <a:pt x="368960" y="349541"/>
                  </a:lnTo>
                  <a:lnTo>
                    <a:pt x="116513" y="349541"/>
                  </a:lnTo>
                  <a:lnTo>
                    <a:pt x="116513" y="368960"/>
                  </a:lnTo>
                  <a:lnTo>
                    <a:pt x="368960" y="368960"/>
                  </a:lnTo>
                  <a:lnTo>
                    <a:pt x="368960" y="388379"/>
                  </a:lnTo>
                  <a:lnTo>
                    <a:pt x="116513" y="388379"/>
                  </a:lnTo>
                  <a:lnTo>
                    <a:pt x="116513" y="407798"/>
                  </a:lnTo>
                  <a:lnTo>
                    <a:pt x="368960" y="407798"/>
                  </a:lnTo>
                  <a:lnTo>
                    <a:pt x="368960" y="427217"/>
                  </a:lnTo>
                  <a:lnTo>
                    <a:pt x="116513" y="427217"/>
                  </a:lnTo>
                  <a:lnTo>
                    <a:pt x="116513" y="446636"/>
                  </a:lnTo>
                  <a:lnTo>
                    <a:pt x="368960" y="446636"/>
                  </a:lnTo>
                  <a:lnTo>
                    <a:pt x="368960" y="466055"/>
                  </a:lnTo>
                  <a:lnTo>
                    <a:pt x="116513" y="466055"/>
                  </a:lnTo>
                  <a:lnTo>
                    <a:pt x="116513" y="485474"/>
                  </a:lnTo>
                  <a:lnTo>
                    <a:pt x="368960" y="485474"/>
                  </a:lnTo>
                  <a:lnTo>
                    <a:pt x="368960" y="504893"/>
                  </a:lnTo>
                  <a:lnTo>
                    <a:pt x="367436" y="512449"/>
                  </a:lnTo>
                  <a:lnTo>
                    <a:pt x="363277" y="518622"/>
                  </a:lnTo>
                  <a:lnTo>
                    <a:pt x="357105" y="522785"/>
                  </a:lnTo>
                  <a:lnTo>
                    <a:pt x="349541" y="524312"/>
                  </a:lnTo>
                  <a:close/>
                </a:path>
                <a:path w="447040" h="524510">
                  <a:moveTo>
                    <a:pt x="368960" y="368960"/>
                  </a:moveTo>
                  <a:lnTo>
                    <a:pt x="330122" y="368960"/>
                  </a:lnTo>
                  <a:lnTo>
                    <a:pt x="330122" y="349541"/>
                  </a:lnTo>
                  <a:lnTo>
                    <a:pt x="368960" y="349541"/>
                  </a:lnTo>
                  <a:lnTo>
                    <a:pt x="368960" y="368960"/>
                  </a:lnTo>
                  <a:close/>
                </a:path>
                <a:path w="447040" h="524510">
                  <a:moveTo>
                    <a:pt x="368960" y="407798"/>
                  </a:moveTo>
                  <a:lnTo>
                    <a:pt x="330122" y="407798"/>
                  </a:lnTo>
                  <a:lnTo>
                    <a:pt x="330122" y="388379"/>
                  </a:lnTo>
                  <a:lnTo>
                    <a:pt x="368960" y="388379"/>
                  </a:lnTo>
                  <a:lnTo>
                    <a:pt x="368960" y="407798"/>
                  </a:lnTo>
                  <a:close/>
                </a:path>
                <a:path w="447040" h="524510">
                  <a:moveTo>
                    <a:pt x="368960" y="446636"/>
                  </a:moveTo>
                  <a:lnTo>
                    <a:pt x="330122" y="446636"/>
                  </a:lnTo>
                  <a:lnTo>
                    <a:pt x="330122" y="427217"/>
                  </a:lnTo>
                  <a:lnTo>
                    <a:pt x="368960" y="427217"/>
                  </a:lnTo>
                  <a:lnTo>
                    <a:pt x="368960" y="446636"/>
                  </a:lnTo>
                  <a:close/>
                </a:path>
                <a:path w="447040" h="524510">
                  <a:moveTo>
                    <a:pt x="368960" y="485474"/>
                  </a:moveTo>
                  <a:lnTo>
                    <a:pt x="330122" y="485474"/>
                  </a:lnTo>
                  <a:lnTo>
                    <a:pt x="330122" y="466055"/>
                  </a:lnTo>
                  <a:lnTo>
                    <a:pt x="368960" y="466055"/>
                  </a:lnTo>
                  <a:lnTo>
                    <a:pt x="368960" y="485474"/>
                  </a:lnTo>
                  <a:close/>
                </a:path>
                <a:path w="447040" h="524510">
                  <a:moveTo>
                    <a:pt x="368960" y="116513"/>
                  </a:moveTo>
                  <a:lnTo>
                    <a:pt x="77675" y="116513"/>
                  </a:lnTo>
                  <a:lnTo>
                    <a:pt x="77675" y="19418"/>
                  </a:lnTo>
                  <a:lnTo>
                    <a:pt x="79202" y="11854"/>
                  </a:lnTo>
                  <a:lnTo>
                    <a:pt x="83365" y="5682"/>
                  </a:lnTo>
                  <a:lnTo>
                    <a:pt x="89538" y="1524"/>
                  </a:lnTo>
                  <a:lnTo>
                    <a:pt x="97094" y="0"/>
                  </a:lnTo>
                  <a:lnTo>
                    <a:pt x="349541" y="0"/>
                  </a:lnTo>
                  <a:lnTo>
                    <a:pt x="357105" y="1524"/>
                  </a:lnTo>
                  <a:lnTo>
                    <a:pt x="363277" y="5682"/>
                  </a:lnTo>
                  <a:lnTo>
                    <a:pt x="367436" y="11854"/>
                  </a:lnTo>
                  <a:lnTo>
                    <a:pt x="368960" y="19418"/>
                  </a:lnTo>
                  <a:lnTo>
                    <a:pt x="368960" y="116513"/>
                  </a:lnTo>
                  <a:close/>
                </a:path>
              </a:pathLst>
            </a:custGeom>
            <a:solidFill>
              <a:srgbClr val="FFFFFF"/>
            </a:solidFill>
          </p:spPr>
          <p:txBody>
            <a:bodyPr wrap="square" lIns="0" tIns="0" rIns="0" bIns="0" rtlCol="0"/>
            <a:lstStyle/>
            <a:p/>
          </p:txBody>
        </p:sp>
      </p:grpSp>
      <p:sp>
        <p:nvSpPr>
          <p:cNvPr id="10" name="object 10"/>
          <p:cNvSpPr txBox="1"/>
          <p:nvPr/>
        </p:nvSpPr>
        <p:spPr>
          <a:xfrm>
            <a:off x="1707727" y="1773364"/>
            <a:ext cx="1397000" cy="231140"/>
          </a:xfrm>
          <a:prstGeom prst="rect">
            <a:avLst/>
          </a:prstGeom>
        </p:spPr>
        <p:txBody>
          <a:bodyPr vert="horz" wrap="square" lIns="0" tIns="12700" rIns="0" bIns="0" rtlCol="0">
            <a:spAutoFit/>
          </a:bodyPr>
          <a:lstStyle/>
          <a:p>
            <a:pPr marL="12700">
              <a:lnSpc>
                <a:spcPct val="100000"/>
              </a:lnSpc>
              <a:spcBef>
                <a:spcPts val="100"/>
              </a:spcBef>
            </a:pPr>
            <a:r>
              <a:rPr sz="1350" spc="-10">
                <a:latin typeface="微软雅黑"/>
                <a:cs typeface="微软雅黑"/>
              </a:rPr>
              <a:t>总结词：高效优化</a:t>
            </a:r>
            <a:endParaRPr sz="1350">
              <a:latin typeface="微软雅黑"/>
              <a:cs typeface="微软雅黑"/>
            </a:endParaRPr>
          </a:p>
        </p:txBody>
      </p:sp>
      <p:sp>
        <p:nvSpPr>
          <p:cNvPr id="11" name="object 11"/>
          <p:cNvSpPr txBox="1"/>
          <p:nvPr/>
        </p:nvSpPr>
        <p:spPr>
          <a:xfrm>
            <a:off x="7396319" y="1773364"/>
            <a:ext cx="4311650" cy="614045"/>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详细描述：汽车零部件模流分析案例中，通过模拟分析，</a:t>
            </a:r>
            <a:endParaRPr sz="1350">
              <a:latin typeface="微软雅黑"/>
              <a:cs typeface="微软雅黑"/>
            </a:endParaRPr>
          </a:p>
          <a:p>
            <a:pPr marL="12700">
              <a:lnSpc>
                <a:spcPct val="100000"/>
              </a:lnSpc>
              <a:spcBef>
                <a:spcPts val="1390"/>
              </a:spcBef>
            </a:pPr>
            <a:r>
              <a:rPr sz="1350" spc="-5">
                <a:latin typeface="微软雅黑"/>
                <a:cs typeface="微软雅黑"/>
              </a:rPr>
              <a:t>优化模具设计和生产流程，提高生产效率，降低成本。</a:t>
            </a:r>
            <a:endParaRPr sz="1350">
              <a:latin typeface="微软雅黑"/>
              <a:cs typeface="微软雅黑"/>
            </a:endParaRPr>
          </a:p>
        </p:txBody>
      </p:sp>
      <p:sp>
        <p:nvSpPr>
          <p:cNvPr id="12" name="object 12"/>
          <p:cNvSpPr txBox="1"/>
          <p:nvPr/>
        </p:nvSpPr>
        <p:spPr>
          <a:xfrm>
            <a:off x="1707727" y="3348567"/>
            <a:ext cx="1397000" cy="231140"/>
          </a:xfrm>
          <a:prstGeom prst="rect">
            <a:avLst/>
          </a:prstGeom>
        </p:spPr>
        <p:txBody>
          <a:bodyPr vert="horz" wrap="square" lIns="0" tIns="12700" rIns="0" bIns="0" rtlCol="0">
            <a:spAutoFit/>
          </a:bodyPr>
          <a:lstStyle/>
          <a:p>
            <a:pPr marL="12700">
              <a:lnSpc>
                <a:spcPct val="100000"/>
              </a:lnSpc>
              <a:spcBef>
                <a:spcPts val="100"/>
              </a:spcBef>
            </a:pPr>
            <a:r>
              <a:rPr sz="1350" spc="-10">
                <a:latin typeface="微软雅黑"/>
                <a:cs typeface="微软雅黑"/>
              </a:rPr>
              <a:t>总结词：精确预测</a:t>
            </a:r>
            <a:endParaRPr sz="1350">
              <a:latin typeface="微软雅黑"/>
              <a:cs typeface="微软雅黑"/>
            </a:endParaRPr>
          </a:p>
        </p:txBody>
      </p:sp>
      <p:sp>
        <p:nvSpPr>
          <p:cNvPr id="13" name="object 13"/>
          <p:cNvSpPr txBox="1"/>
          <p:nvPr/>
        </p:nvSpPr>
        <p:spPr>
          <a:xfrm>
            <a:off x="7396319" y="3348567"/>
            <a:ext cx="4140200" cy="996950"/>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详细描述：对汽车零部件模具进行流分析，能够精确预</a:t>
            </a:r>
            <a:endParaRPr sz="1350">
              <a:latin typeface="微软雅黑"/>
              <a:cs typeface="微软雅黑"/>
            </a:endParaRPr>
          </a:p>
          <a:p>
            <a:pPr marL="12700" marR="5080">
              <a:lnSpc>
                <a:spcPct val="186000"/>
              </a:lnSpc>
            </a:pPr>
            <a:r>
              <a:rPr sz="1350" spc="-5">
                <a:latin typeface="微软雅黑"/>
                <a:cs typeface="微软雅黑"/>
              </a:rPr>
              <a:t>测产品在模具中的填充、流动和冷却情况，为后续生产和质量控制提供有力支持。</a:t>
            </a:r>
            <a:endParaRPr sz="1350">
              <a:latin typeface="微软雅黑"/>
              <a:cs typeface="微软雅黑"/>
            </a:endParaRPr>
          </a:p>
        </p:txBody>
      </p:sp>
      <p:sp>
        <p:nvSpPr>
          <p:cNvPr id="14" name="object 14"/>
          <p:cNvSpPr txBox="1"/>
          <p:nvPr/>
        </p:nvSpPr>
        <p:spPr>
          <a:xfrm>
            <a:off x="1707727" y="5017345"/>
            <a:ext cx="1397000" cy="231140"/>
          </a:xfrm>
          <a:prstGeom prst="rect">
            <a:avLst/>
          </a:prstGeom>
        </p:spPr>
        <p:txBody>
          <a:bodyPr vert="horz" wrap="square" lIns="0" tIns="12700" rIns="0" bIns="0" rtlCol="0">
            <a:spAutoFit/>
          </a:bodyPr>
          <a:lstStyle/>
          <a:p>
            <a:pPr marL="12700">
              <a:lnSpc>
                <a:spcPct val="100000"/>
              </a:lnSpc>
              <a:spcBef>
                <a:spcPts val="100"/>
              </a:spcBef>
            </a:pPr>
            <a:r>
              <a:rPr sz="1350" spc="-10">
                <a:latin typeface="微软雅黑"/>
                <a:cs typeface="微软雅黑"/>
              </a:rPr>
              <a:t>总结词：广泛适用</a:t>
            </a:r>
            <a:endParaRPr sz="1350">
              <a:latin typeface="微软雅黑"/>
              <a:cs typeface="微软雅黑"/>
            </a:endParaRPr>
          </a:p>
        </p:txBody>
      </p:sp>
      <p:sp>
        <p:nvSpPr>
          <p:cNvPr id="15" name="object 15"/>
          <p:cNvSpPr txBox="1"/>
          <p:nvPr/>
        </p:nvSpPr>
        <p:spPr>
          <a:xfrm>
            <a:off x="7396319" y="5017345"/>
            <a:ext cx="4140200" cy="996950"/>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详细描述：汽车零部件种类繁多，模流分析服务能够针</a:t>
            </a:r>
            <a:endParaRPr sz="1350">
              <a:latin typeface="微软雅黑"/>
              <a:cs typeface="微软雅黑"/>
            </a:endParaRPr>
          </a:p>
          <a:p>
            <a:pPr marL="12700" marR="5080">
              <a:lnSpc>
                <a:spcPct val="186000"/>
              </a:lnSpc>
            </a:pPr>
            <a:r>
              <a:rPr sz="1350" spc="-5">
                <a:latin typeface="微软雅黑"/>
                <a:cs typeface="微软雅黑"/>
              </a:rPr>
              <a:t>对不同零部件的特点和需求，提供个性化的解决方案，</a:t>
            </a:r>
            <a:r>
              <a:rPr sz="1350" spc="-10">
                <a:latin typeface="微软雅黑"/>
                <a:cs typeface="微软雅黑"/>
              </a:rPr>
              <a:t>满足各种生产要求。</a:t>
            </a:r>
            <a:endParaRPr sz="1350">
              <a:latin typeface="微软雅黑"/>
              <a:cs typeface="微软雅黑"/>
            </a:endParaRPr>
          </a:p>
        </p:txBody>
      </p:sp>
      <p:sp>
        <p:nvSpPr>
          <p:cNvPr id="16" name="object 16"/>
          <p:cNvSpPr/>
          <p:nvPr/>
        </p:nvSpPr>
        <p:spPr>
          <a:xfrm>
            <a:off x="6564902" y="1916914"/>
            <a:ext cx="455930" cy="455930"/>
          </a:xfrm>
          <a:custGeom>
            <a:rect l="l" t="t" r="r" b="b"/>
            <a:pathLst>
              <a:path w="455929" h="455930">
                <a:moveTo>
                  <a:pt x="170887" y="56962"/>
                </a:moveTo>
                <a:lnTo>
                  <a:pt x="142406" y="56962"/>
                </a:lnTo>
                <a:lnTo>
                  <a:pt x="142406" y="0"/>
                </a:lnTo>
                <a:lnTo>
                  <a:pt x="170887" y="0"/>
                </a:lnTo>
                <a:lnTo>
                  <a:pt x="170887" y="56962"/>
                </a:lnTo>
                <a:close/>
              </a:path>
              <a:path w="455929" h="455930">
                <a:moveTo>
                  <a:pt x="85443" y="113924"/>
                </a:moveTo>
                <a:lnTo>
                  <a:pt x="28481" y="56962"/>
                </a:lnTo>
                <a:lnTo>
                  <a:pt x="28481" y="28481"/>
                </a:lnTo>
                <a:lnTo>
                  <a:pt x="56962" y="28481"/>
                </a:lnTo>
                <a:lnTo>
                  <a:pt x="113924" y="85443"/>
                </a:lnTo>
                <a:lnTo>
                  <a:pt x="85443" y="113924"/>
                </a:lnTo>
                <a:close/>
              </a:path>
              <a:path w="455929" h="455930">
                <a:moveTo>
                  <a:pt x="227848" y="113924"/>
                </a:moveTo>
                <a:lnTo>
                  <a:pt x="199367" y="85443"/>
                </a:lnTo>
                <a:lnTo>
                  <a:pt x="256330" y="28481"/>
                </a:lnTo>
                <a:lnTo>
                  <a:pt x="284811" y="28481"/>
                </a:lnTo>
                <a:lnTo>
                  <a:pt x="284811" y="56962"/>
                </a:lnTo>
                <a:lnTo>
                  <a:pt x="227848" y="113924"/>
                </a:lnTo>
                <a:close/>
              </a:path>
              <a:path w="455929" h="455930">
                <a:moveTo>
                  <a:pt x="407615" y="455702"/>
                </a:moveTo>
                <a:lnTo>
                  <a:pt x="109424" y="166386"/>
                </a:lnTo>
                <a:lnTo>
                  <a:pt x="103197" y="151284"/>
                </a:lnTo>
                <a:lnTo>
                  <a:pt x="104754" y="143237"/>
                </a:lnTo>
                <a:lnTo>
                  <a:pt x="109424" y="136183"/>
                </a:lnTo>
                <a:lnTo>
                  <a:pt x="136183" y="109424"/>
                </a:lnTo>
                <a:lnTo>
                  <a:pt x="143237" y="104754"/>
                </a:lnTo>
                <a:lnTo>
                  <a:pt x="151285" y="103197"/>
                </a:lnTo>
                <a:lnTo>
                  <a:pt x="159332" y="104754"/>
                </a:lnTo>
                <a:lnTo>
                  <a:pt x="166386" y="109424"/>
                </a:lnTo>
                <a:lnTo>
                  <a:pt x="185127" y="128165"/>
                </a:lnTo>
                <a:lnTo>
                  <a:pt x="156646" y="128165"/>
                </a:lnTo>
                <a:lnTo>
                  <a:pt x="128165" y="156646"/>
                </a:lnTo>
                <a:lnTo>
                  <a:pt x="213608" y="242089"/>
                </a:lnTo>
                <a:lnTo>
                  <a:pt x="299052" y="242089"/>
                </a:lnTo>
                <a:lnTo>
                  <a:pt x="449475" y="392513"/>
                </a:lnTo>
                <a:lnTo>
                  <a:pt x="454145" y="399567"/>
                </a:lnTo>
                <a:lnTo>
                  <a:pt x="455702" y="407615"/>
                </a:lnTo>
                <a:lnTo>
                  <a:pt x="454145" y="415662"/>
                </a:lnTo>
                <a:lnTo>
                  <a:pt x="449475" y="422716"/>
                </a:lnTo>
                <a:lnTo>
                  <a:pt x="422716" y="449475"/>
                </a:lnTo>
                <a:lnTo>
                  <a:pt x="415662" y="454145"/>
                </a:lnTo>
                <a:lnTo>
                  <a:pt x="407615" y="455702"/>
                </a:lnTo>
                <a:close/>
              </a:path>
              <a:path w="455929" h="455930">
                <a:moveTo>
                  <a:pt x="299052" y="242089"/>
                </a:moveTo>
                <a:lnTo>
                  <a:pt x="213608" y="242089"/>
                </a:lnTo>
                <a:lnTo>
                  <a:pt x="242089" y="213608"/>
                </a:lnTo>
                <a:lnTo>
                  <a:pt x="156646" y="128165"/>
                </a:lnTo>
                <a:lnTo>
                  <a:pt x="185127" y="128165"/>
                </a:lnTo>
                <a:lnTo>
                  <a:pt x="299052" y="242089"/>
                </a:lnTo>
                <a:close/>
              </a:path>
              <a:path w="455929" h="455930">
                <a:moveTo>
                  <a:pt x="56962" y="170886"/>
                </a:moveTo>
                <a:lnTo>
                  <a:pt x="0" y="170886"/>
                </a:lnTo>
                <a:lnTo>
                  <a:pt x="0" y="142405"/>
                </a:lnTo>
                <a:lnTo>
                  <a:pt x="56962" y="142405"/>
                </a:lnTo>
                <a:lnTo>
                  <a:pt x="56962" y="170886"/>
                </a:lnTo>
                <a:close/>
              </a:path>
              <a:path w="455929" h="455930">
                <a:moveTo>
                  <a:pt x="313292" y="170886"/>
                </a:moveTo>
                <a:lnTo>
                  <a:pt x="256330" y="170886"/>
                </a:lnTo>
                <a:lnTo>
                  <a:pt x="256330" y="142405"/>
                </a:lnTo>
                <a:lnTo>
                  <a:pt x="313292" y="142405"/>
                </a:lnTo>
                <a:lnTo>
                  <a:pt x="313292" y="170886"/>
                </a:lnTo>
                <a:close/>
              </a:path>
              <a:path w="455929" h="455930">
                <a:moveTo>
                  <a:pt x="56962" y="284811"/>
                </a:moveTo>
                <a:lnTo>
                  <a:pt x="28481" y="284811"/>
                </a:lnTo>
                <a:lnTo>
                  <a:pt x="28481" y="256330"/>
                </a:lnTo>
                <a:lnTo>
                  <a:pt x="85443" y="199367"/>
                </a:lnTo>
                <a:lnTo>
                  <a:pt x="113924" y="227849"/>
                </a:lnTo>
                <a:lnTo>
                  <a:pt x="56962" y="284811"/>
                </a:lnTo>
                <a:close/>
              </a:path>
              <a:path w="455929" h="455930">
                <a:moveTo>
                  <a:pt x="170887" y="313292"/>
                </a:moveTo>
                <a:lnTo>
                  <a:pt x="142406" y="313292"/>
                </a:lnTo>
                <a:lnTo>
                  <a:pt x="142406" y="256330"/>
                </a:lnTo>
                <a:lnTo>
                  <a:pt x="170887" y="256330"/>
                </a:lnTo>
                <a:lnTo>
                  <a:pt x="170887" y="313292"/>
                </a:lnTo>
                <a:close/>
              </a:path>
            </a:pathLst>
          </a:custGeom>
          <a:solidFill>
            <a:srgbClr val="FFFFFF"/>
          </a:solidFill>
        </p:spPr>
        <p:txBody>
          <a:bodyPr wrap="square" lIns="0" tIns="0" rIns="0" bIns="0" rtlCol="0"/>
          <a:lstStyle/>
          <a:p/>
        </p:txBody>
      </p:sp>
      <p:sp>
        <p:nvSpPr>
          <p:cNvPr id="17" name="object 17"/>
          <p:cNvSpPr/>
          <p:nvPr/>
        </p:nvSpPr>
        <p:spPr>
          <a:xfrm>
            <a:off x="6551100" y="3538727"/>
            <a:ext cx="483870" cy="362585"/>
          </a:xfrm>
          <a:custGeom>
            <a:rect l="l" t="t" r="r" b="b"/>
            <a:pathLst>
              <a:path w="483870" h="362585">
                <a:moveTo>
                  <a:pt x="241591" y="173037"/>
                </a:moveTo>
                <a:lnTo>
                  <a:pt x="0" y="58993"/>
                </a:lnTo>
                <a:lnTo>
                  <a:pt x="0" y="0"/>
                </a:lnTo>
                <a:lnTo>
                  <a:pt x="483303" y="0"/>
                </a:lnTo>
                <a:lnTo>
                  <a:pt x="483303" y="59174"/>
                </a:lnTo>
                <a:lnTo>
                  <a:pt x="241591" y="173037"/>
                </a:lnTo>
                <a:close/>
              </a:path>
              <a:path w="483870" h="362585">
                <a:moveTo>
                  <a:pt x="483303" y="362477"/>
                </a:moveTo>
                <a:lnTo>
                  <a:pt x="0" y="362477"/>
                </a:lnTo>
                <a:lnTo>
                  <a:pt x="0" y="125658"/>
                </a:lnTo>
                <a:lnTo>
                  <a:pt x="241712" y="239823"/>
                </a:lnTo>
                <a:lnTo>
                  <a:pt x="483303" y="239823"/>
                </a:lnTo>
                <a:lnTo>
                  <a:pt x="483303" y="362477"/>
                </a:lnTo>
                <a:close/>
              </a:path>
              <a:path w="483870" h="362585">
                <a:moveTo>
                  <a:pt x="483303" y="239823"/>
                </a:moveTo>
                <a:lnTo>
                  <a:pt x="241712" y="239823"/>
                </a:lnTo>
                <a:lnTo>
                  <a:pt x="483303" y="126022"/>
                </a:lnTo>
                <a:lnTo>
                  <a:pt x="483303" y="239823"/>
                </a:lnTo>
                <a:close/>
              </a:path>
            </a:pathLst>
          </a:custGeom>
          <a:solidFill>
            <a:srgbClr val="FFFFFF"/>
          </a:solidFill>
        </p:spPr>
        <p:txBody>
          <a:bodyPr wrap="square" lIns="0" tIns="0" rIns="0" bIns="0" rtlCol="0"/>
          <a:lstStyle/>
          <a:p/>
        </p:txBody>
      </p:sp>
      <p:sp>
        <p:nvSpPr>
          <p:cNvPr id="18" name="object 18"/>
          <p:cNvSpPr/>
          <p:nvPr/>
        </p:nvSpPr>
        <p:spPr>
          <a:xfrm>
            <a:off x="6530379" y="5122031"/>
            <a:ext cx="525145" cy="485140"/>
          </a:xfrm>
          <a:custGeom>
            <a:rect l="l" t="t" r="r" b="b"/>
            <a:pathLst>
              <a:path w="525145" h="485139">
                <a:moveTo>
                  <a:pt x="131185" y="484658"/>
                </a:moveTo>
                <a:lnTo>
                  <a:pt x="32796" y="484658"/>
                </a:lnTo>
                <a:lnTo>
                  <a:pt x="20027" y="481939"/>
                </a:lnTo>
                <a:lnTo>
                  <a:pt x="9603" y="474522"/>
                </a:lnTo>
                <a:lnTo>
                  <a:pt x="2576" y="463518"/>
                </a:lnTo>
                <a:lnTo>
                  <a:pt x="0" y="450040"/>
                </a:lnTo>
                <a:lnTo>
                  <a:pt x="0" y="311566"/>
                </a:lnTo>
                <a:lnTo>
                  <a:pt x="2576" y="298088"/>
                </a:lnTo>
                <a:lnTo>
                  <a:pt x="9603" y="287084"/>
                </a:lnTo>
                <a:lnTo>
                  <a:pt x="20027" y="279667"/>
                </a:lnTo>
                <a:lnTo>
                  <a:pt x="32796" y="276947"/>
                </a:lnTo>
                <a:lnTo>
                  <a:pt x="65592" y="276947"/>
                </a:lnTo>
                <a:lnTo>
                  <a:pt x="65592" y="207710"/>
                </a:lnTo>
                <a:lnTo>
                  <a:pt x="70792" y="160097"/>
                </a:lnTo>
                <a:lnTo>
                  <a:pt x="85600" y="116383"/>
                </a:lnTo>
                <a:lnTo>
                  <a:pt x="108835" y="77815"/>
                </a:lnTo>
                <a:lnTo>
                  <a:pt x="139313" y="45644"/>
                </a:lnTo>
                <a:lnTo>
                  <a:pt x="175850" y="21119"/>
                </a:lnTo>
                <a:lnTo>
                  <a:pt x="217264" y="5487"/>
                </a:lnTo>
                <a:lnTo>
                  <a:pt x="262371" y="0"/>
                </a:lnTo>
                <a:lnTo>
                  <a:pt x="307478" y="5487"/>
                </a:lnTo>
                <a:lnTo>
                  <a:pt x="348892" y="21119"/>
                </a:lnTo>
                <a:lnTo>
                  <a:pt x="385429" y="45644"/>
                </a:lnTo>
                <a:lnTo>
                  <a:pt x="407779" y="69236"/>
                </a:lnTo>
                <a:lnTo>
                  <a:pt x="262371" y="69236"/>
                </a:lnTo>
                <a:lnTo>
                  <a:pt x="220933" y="76303"/>
                </a:lnTo>
                <a:lnTo>
                  <a:pt x="184925" y="95975"/>
                </a:lnTo>
                <a:lnTo>
                  <a:pt x="156517" y="125962"/>
                </a:lnTo>
                <a:lnTo>
                  <a:pt x="137880" y="163971"/>
                </a:lnTo>
                <a:lnTo>
                  <a:pt x="131185" y="207710"/>
                </a:lnTo>
                <a:lnTo>
                  <a:pt x="131185" y="484658"/>
                </a:lnTo>
                <a:close/>
              </a:path>
              <a:path w="525145" h="485139">
                <a:moveTo>
                  <a:pt x="491946" y="484658"/>
                </a:moveTo>
                <a:lnTo>
                  <a:pt x="393557" y="484658"/>
                </a:lnTo>
                <a:lnTo>
                  <a:pt x="393557" y="207710"/>
                </a:lnTo>
                <a:lnTo>
                  <a:pt x="386862" y="163971"/>
                </a:lnTo>
                <a:lnTo>
                  <a:pt x="368225" y="125962"/>
                </a:lnTo>
                <a:lnTo>
                  <a:pt x="339817" y="95975"/>
                </a:lnTo>
                <a:lnTo>
                  <a:pt x="303809" y="76303"/>
                </a:lnTo>
                <a:lnTo>
                  <a:pt x="262371" y="69236"/>
                </a:lnTo>
                <a:lnTo>
                  <a:pt x="407779" y="69236"/>
                </a:lnTo>
                <a:lnTo>
                  <a:pt x="415907" y="77815"/>
                </a:lnTo>
                <a:lnTo>
                  <a:pt x="439142" y="116383"/>
                </a:lnTo>
                <a:lnTo>
                  <a:pt x="453951" y="160097"/>
                </a:lnTo>
                <a:lnTo>
                  <a:pt x="459150" y="207710"/>
                </a:lnTo>
                <a:lnTo>
                  <a:pt x="459150" y="276947"/>
                </a:lnTo>
                <a:lnTo>
                  <a:pt x="491946" y="276947"/>
                </a:lnTo>
                <a:lnTo>
                  <a:pt x="504715" y="279667"/>
                </a:lnTo>
                <a:lnTo>
                  <a:pt x="515139" y="287084"/>
                </a:lnTo>
                <a:lnTo>
                  <a:pt x="522166" y="298088"/>
                </a:lnTo>
                <a:lnTo>
                  <a:pt x="524743" y="311566"/>
                </a:lnTo>
                <a:lnTo>
                  <a:pt x="524743" y="450040"/>
                </a:lnTo>
                <a:lnTo>
                  <a:pt x="522166" y="463518"/>
                </a:lnTo>
                <a:lnTo>
                  <a:pt x="515139" y="474522"/>
                </a:lnTo>
                <a:lnTo>
                  <a:pt x="504715" y="481939"/>
                </a:lnTo>
                <a:lnTo>
                  <a:pt x="491946" y="484658"/>
                </a:lnTo>
                <a:close/>
              </a:path>
            </a:pathLst>
          </a:custGeom>
          <a:solidFill>
            <a:srgbClr val="FFFFFF"/>
          </a:solidFill>
        </p:spPr>
        <p:txBody>
          <a:bodyPr wrap="square" lIns="0" tIns="0" rIns="0" bIns="0" rtlCol="0"/>
          <a:lstStyle/>
          <a:p/>
        </p:txBody>
      </p:sp>
      <p:sp>
        <p:nvSpPr>
          <p:cNvPr id="19" name="object 19"/>
          <p:cNvSpPr/>
          <p:nvPr/>
        </p:nvSpPr>
        <p:spPr>
          <a:xfrm>
            <a:off x="884679" y="3450697"/>
            <a:ext cx="439420" cy="539115"/>
          </a:xfrm>
          <a:custGeom>
            <a:rect l="l" t="t" r="r" b="b"/>
            <a:pathLst>
              <a:path w="439419" h="539114">
                <a:moveTo>
                  <a:pt x="384090" y="538539"/>
                </a:moveTo>
                <a:lnTo>
                  <a:pt x="362734" y="534307"/>
                </a:lnTo>
                <a:lnTo>
                  <a:pt x="345293" y="522764"/>
                </a:lnTo>
                <a:lnTo>
                  <a:pt x="333533" y="505646"/>
                </a:lnTo>
                <a:lnTo>
                  <a:pt x="329220" y="484685"/>
                </a:lnTo>
                <a:lnTo>
                  <a:pt x="329220" y="350051"/>
                </a:lnTo>
                <a:lnTo>
                  <a:pt x="274350" y="350051"/>
                </a:lnTo>
                <a:lnTo>
                  <a:pt x="274350" y="80781"/>
                </a:lnTo>
                <a:lnTo>
                  <a:pt x="280818" y="49337"/>
                </a:lnTo>
                <a:lnTo>
                  <a:pt x="298456" y="23659"/>
                </a:lnTo>
                <a:lnTo>
                  <a:pt x="324618" y="6348"/>
                </a:lnTo>
                <a:lnTo>
                  <a:pt x="356655" y="0"/>
                </a:lnTo>
                <a:lnTo>
                  <a:pt x="438960" y="0"/>
                </a:lnTo>
                <a:lnTo>
                  <a:pt x="438960" y="484685"/>
                </a:lnTo>
                <a:lnTo>
                  <a:pt x="434648" y="505646"/>
                </a:lnTo>
                <a:lnTo>
                  <a:pt x="422887" y="522764"/>
                </a:lnTo>
                <a:lnTo>
                  <a:pt x="405446" y="534307"/>
                </a:lnTo>
                <a:lnTo>
                  <a:pt x="384090" y="538539"/>
                </a:lnTo>
                <a:close/>
              </a:path>
              <a:path w="439419" h="539114">
                <a:moveTo>
                  <a:pt x="109740" y="538539"/>
                </a:moveTo>
                <a:lnTo>
                  <a:pt x="88384" y="534307"/>
                </a:lnTo>
                <a:lnTo>
                  <a:pt x="70942" y="522764"/>
                </a:lnTo>
                <a:lnTo>
                  <a:pt x="59182" y="505646"/>
                </a:lnTo>
                <a:lnTo>
                  <a:pt x="54870" y="484685"/>
                </a:lnTo>
                <a:lnTo>
                  <a:pt x="54870" y="269269"/>
                </a:lnTo>
                <a:lnTo>
                  <a:pt x="33514" y="265037"/>
                </a:lnTo>
                <a:lnTo>
                  <a:pt x="16072" y="253494"/>
                </a:lnTo>
                <a:lnTo>
                  <a:pt x="4312" y="236376"/>
                </a:lnTo>
                <a:lnTo>
                  <a:pt x="0" y="215416"/>
                </a:lnTo>
                <a:lnTo>
                  <a:pt x="0" y="26927"/>
                </a:lnTo>
                <a:lnTo>
                  <a:pt x="2155" y="16443"/>
                </a:lnTo>
                <a:lnTo>
                  <a:pt x="8033" y="7884"/>
                </a:lnTo>
                <a:lnTo>
                  <a:pt x="16753" y="2115"/>
                </a:lnTo>
                <a:lnTo>
                  <a:pt x="27435" y="0"/>
                </a:lnTo>
                <a:lnTo>
                  <a:pt x="38116" y="2115"/>
                </a:lnTo>
                <a:lnTo>
                  <a:pt x="46836" y="7884"/>
                </a:lnTo>
                <a:lnTo>
                  <a:pt x="52714" y="16443"/>
                </a:lnTo>
                <a:lnTo>
                  <a:pt x="54870" y="26927"/>
                </a:lnTo>
                <a:lnTo>
                  <a:pt x="54870" y="134635"/>
                </a:lnTo>
                <a:lnTo>
                  <a:pt x="219480" y="134635"/>
                </a:lnTo>
                <a:lnTo>
                  <a:pt x="219480" y="215416"/>
                </a:lnTo>
                <a:lnTo>
                  <a:pt x="215167" y="236376"/>
                </a:lnTo>
                <a:lnTo>
                  <a:pt x="203407" y="253494"/>
                </a:lnTo>
                <a:lnTo>
                  <a:pt x="185966" y="265037"/>
                </a:lnTo>
                <a:lnTo>
                  <a:pt x="164610" y="269269"/>
                </a:lnTo>
                <a:lnTo>
                  <a:pt x="164610" y="484685"/>
                </a:lnTo>
                <a:lnTo>
                  <a:pt x="160297" y="505646"/>
                </a:lnTo>
                <a:lnTo>
                  <a:pt x="148537" y="522764"/>
                </a:lnTo>
                <a:lnTo>
                  <a:pt x="131096" y="534307"/>
                </a:lnTo>
                <a:lnTo>
                  <a:pt x="109740" y="538539"/>
                </a:lnTo>
                <a:close/>
              </a:path>
              <a:path w="439419" h="539114">
                <a:moveTo>
                  <a:pt x="137175" y="134635"/>
                </a:moveTo>
                <a:lnTo>
                  <a:pt x="82305" y="134635"/>
                </a:lnTo>
                <a:lnTo>
                  <a:pt x="82305" y="26927"/>
                </a:lnTo>
                <a:lnTo>
                  <a:pt x="84460" y="16443"/>
                </a:lnTo>
                <a:lnTo>
                  <a:pt x="90338" y="7884"/>
                </a:lnTo>
                <a:lnTo>
                  <a:pt x="99058" y="2115"/>
                </a:lnTo>
                <a:lnTo>
                  <a:pt x="109740" y="0"/>
                </a:lnTo>
                <a:lnTo>
                  <a:pt x="120421" y="2115"/>
                </a:lnTo>
                <a:lnTo>
                  <a:pt x="129141" y="7884"/>
                </a:lnTo>
                <a:lnTo>
                  <a:pt x="135020" y="16443"/>
                </a:lnTo>
                <a:lnTo>
                  <a:pt x="137175" y="26927"/>
                </a:lnTo>
                <a:lnTo>
                  <a:pt x="137175" y="134635"/>
                </a:lnTo>
                <a:close/>
              </a:path>
              <a:path w="439419" h="539114">
                <a:moveTo>
                  <a:pt x="219480" y="134635"/>
                </a:moveTo>
                <a:lnTo>
                  <a:pt x="164610" y="134635"/>
                </a:lnTo>
                <a:lnTo>
                  <a:pt x="164610" y="26927"/>
                </a:lnTo>
                <a:lnTo>
                  <a:pt x="166765" y="16443"/>
                </a:lnTo>
                <a:lnTo>
                  <a:pt x="172643" y="7884"/>
                </a:lnTo>
                <a:lnTo>
                  <a:pt x="181363" y="2115"/>
                </a:lnTo>
                <a:lnTo>
                  <a:pt x="192045" y="0"/>
                </a:lnTo>
                <a:lnTo>
                  <a:pt x="202726" y="2115"/>
                </a:lnTo>
                <a:lnTo>
                  <a:pt x="211447" y="7884"/>
                </a:lnTo>
                <a:lnTo>
                  <a:pt x="217325" y="16443"/>
                </a:lnTo>
                <a:lnTo>
                  <a:pt x="219480" y="26927"/>
                </a:lnTo>
                <a:lnTo>
                  <a:pt x="219480" y="134635"/>
                </a:lnTo>
                <a:close/>
              </a:path>
            </a:pathLst>
          </a:custGeom>
          <a:solidFill>
            <a:srgbClr val="FFFFFF"/>
          </a:solidFill>
        </p:spPr>
        <p:txBody>
          <a:bodyPr wrap="square" lIns="0" tIns="0" rIns="0" bIns="0" rtlCol="0"/>
          <a:lstStyle/>
          <a:p/>
        </p:txBody>
      </p:sp>
      <p:sp>
        <p:nvSpPr>
          <p:cNvPr id="20" name="object 20"/>
          <p:cNvSpPr/>
          <p:nvPr/>
        </p:nvSpPr>
        <p:spPr>
          <a:xfrm>
            <a:off x="770376" y="5077414"/>
            <a:ext cx="636905" cy="574040"/>
          </a:xfrm>
          <a:custGeom>
            <a:rect l="l" t="t" r="r" b="b"/>
            <a:pathLst>
              <a:path w="636905" h="574039">
                <a:moveTo>
                  <a:pt x="0" y="433150"/>
                </a:moveTo>
                <a:lnTo>
                  <a:pt x="579" y="367880"/>
                </a:lnTo>
                <a:lnTo>
                  <a:pt x="276954" y="218046"/>
                </a:lnTo>
                <a:lnTo>
                  <a:pt x="277395" y="35578"/>
                </a:lnTo>
                <a:lnTo>
                  <a:pt x="280621" y="21738"/>
                </a:lnTo>
                <a:lnTo>
                  <a:pt x="289485" y="10428"/>
                </a:lnTo>
                <a:lnTo>
                  <a:pt x="302648" y="2798"/>
                </a:lnTo>
                <a:lnTo>
                  <a:pt x="318769" y="0"/>
                </a:lnTo>
                <a:lnTo>
                  <a:pt x="334888" y="2799"/>
                </a:lnTo>
                <a:lnTo>
                  <a:pt x="348056" y="10431"/>
                </a:lnTo>
                <a:lnTo>
                  <a:pt x="356937" y="21747"/>
                </a:lnTo>
                <a:lnTo>
                  <a:pt x="360189" y="35578"/>
                </a:lnTo>
                <a:lnTo>
                  <a:pt x="360194" y="219541"/>
                </a:lnTo>
                <a:lnTo>
                  <a:pt x="606020" y="351576"/>
                </a:lnTo>
                <a:lnTo>
                  <a:pt x="360194" y="351576"/>
                </a:lnTo>
                <a:lnTo>
                  <a:pt x="276096" y="351599"/>
                </a:lnTo>
                <a:lnTo>
                  <a:pt x="0" y="433150"/>
                </a:lnTo>
                <a:close/>
              </a:path>
              <a:path w="636905" h="574039">
                <a:moveTo>
                  <a:pt x="636375" y="431677"/>
                </a:moveTo>
                <a:lnTo>
                  <a:pt x="360194" y="351576"/>
                </a:lnTo>
                <a:lnTo>
                  <a:pt x="606020" y="351576"/>
                </a:lnTo>
                <a:lnTo>
                  <a:pt x="636375" y="367880"/>
                </a:lnTo>
                <a:lnTo>
                  <a:pt x="636375" y="431677"/>
                </a:lnTo>
                <a:close/>
              </a:path>
              <a:path w="636905" h="574039">
                <a:moveTo>
                  <a:pt x="222463" y="573894"/>
                </a:moveTo>
                <a:lnTo>
                  <a:pt x="222878" y="521940"/>
                </a:lnTo>
                <a:lnTo>
                  <a:pt x="275626" y="477675"/>
                </a:lnTo>
                <a:lnTo>
                  <a:pt x="276096" y="351599"/>
                </a:lnTo>
                <a:lnTo>
                  <a:pt x="360194" y="351599"/>
                </a:lnTo>
                <a:lnTo>
                  <a:pt x="360194" y="476181"/>
                </a:lnTo>
                <a:lnTo>
                  <a:pt x="416509" y="524337"/>
                </a:lnTo>
                <a:lnTo>
                  <a:pt x="416496" y="545888"/>
                </a:lnTo>
                <a:lnTo>
                  <a:pt x="318769" y="545888"/>
                </a:lnTo>
                <a:lnTo>
                  <a:pt x="222463" y="573894"/>
                </a:lnTo>
                <a:close/>
              </a:path>
              <a:path w="636905" h="574039">
                <a:moveTo>
                  <a:pt x="416480" y="573799"/>
                </a:moveTo>
                <a:lnTo>
                  <a:pt x="318769" y="545888"/>
                </a:lnTo>
                <a:lnTo>
                  <a:pt x="416496" y="545888"/>
                </a:lnTo>
                <a:lnTo>
                  <a:pt x="416480" y="573799"/>
                </a:lnTo>
                <a:close/>
              </a:path>
            </a:pathLst>
          </a:custGeom>
          <a:solidFill>
            <a:srgbClr val="FFFFFF"/>
          </a:solidFill>
        </p:spPr>
        <p:txBody>
          <a:bodyPr wrap="square" lIns="0" tIns="0" rIns="0" bIns="0" rtlCol="0"/>
          <a:lstStyle/>
          <a:p/>
        </p:txBody>
      </p:sp>
      <p:grpSp>
        <p:nvGrpSpPr>
          <p:cNvPr id="21" name="object 21"/>
          <p:cNvGrpSpPr/>
          <p:nvPr/>
        </p:nvGrpSpPr>
        <p:grpSpPr>
          <a:xfrm>
            <a:off x="454963" y="331167"/>
            <a:ext cx="515620" cy="440055"/>
            <a:chOff x="454963" y="331167"/>
            <a:chExt cx="515620" cy="440055"/>
          </a:xfrm>
        </p:grpSpPr>
        <p:pic>
          <p:nvPicPr>
            <p:cNvPr id="22" name="object 22"/>
            <p:cNvPicPr/>
            <p:nvPr/>
          </p:nvPicPr>
          <p:blipFill>
            <a:blip r:embed="rId2"/>
            <a:stretch>
              <a:fillRect/>
            </a:stretch>
          </p:blipFill>
          <p:spPr>
            <a:xfrm>
              <a:off x="454963" y="331167"/>
              <a:ext cx="84147" cy="84146"/>
            </a:xfrm>
            <a:prstGeom prst="rect">
              <a:avLst/>
            </a:prstGeom>
          </p:spPr>
        </p:pic>
        <p:pic>
          <p:nvPicPr>
            <p:cNvPr id="23" name="object 23"/>
            <p:cNvPicPr/>
            <p:nvPr/>
          </p:nvPicPr>
          <p:blipFill>
            <a:blip r:embed="rId3"/>
            <a:stretch>
              <a:fillRect/>
            </a:stretch>
          </p:blipFill>
          <p:spPr>
            <a:xfrm>
              <a:off x="575049" y="337742"/>
              <a:ext cx="78137" cy="78136"/>
            </a:xfrm>
            <a:prstGeom prst="rect">
              <a:avLst/>
            </a:prstGeom>
          </p:spPr>
        </p:pic>
        <p:pic>
          <p:nvPicPr>
            <p:cNvPr id="24" name="object 24"/>
            <p:cNvPicPr/>
            <p:nvPr/>
          </p:nvPicPr>
          <p:blipFill>
            <a:blip r:embed="rId4"/>
            <a:stretch>
              <a:fillRect/>
            </a:stretch>
          </p:blipFill>
          <p:spPr>
            <a:xfrm>
              <a:off x="689124" y="339459"/>
              <a:ext cx="74704" cy="74703"/>
            </a:xfrm>
            <a:prstGeom prst="rect">
              <a:avLst/>
            </a:prstGeom>
          </p:spPr>
        </p:pic>
        <p:pic>
          <p:nvPicPr>
            <p:cNvPr id="25" name="object 25"/>
            <p:cNvPicPr/>
            <p:nvPr/>
          </p:nvPicPr>
          <p:blipFill>
            <a:blip r:embed="rId5"/>
            <a:stretch>
              <a:fillRect/>
            </a:stretch>
          </p:blipFill>
          <p:spPr>
            <a:xfrm>
              <a:off x="799767" y="348429"/>
              <a:ext cx="69238" cy="69237"/>
            </a:xfrm>
            <a:prstGeom prst="rect">
              <a:avLst/>
            </a:prstGeom>
          </p:spPr>
        </p:pic>
        <p:pic>
          <p:nvPicPr>
            <p:cNvPr id="26" name="object 26"/>
            <p:cNvPicPr/>
            <p:nvPr/>
          </p:nvPicPr>
          <p:blipFill>
            <a:blip r:embed="rId6"/>
            <a:stretch>
              <a:fillRect/>
            </a:stretch>
          </p:blipFill>
          <p:spPr>
            <a:xfrm>
              <a:off x="904944" y="344296"/>
              <a:ext cx="65594" cy="65593"/>
            </a:xfrm>
            <a:prstGeom prst="rect">
              <a:avLst/>
            </a:prstGeom>
          </p:spPr>
        </p:pic>
        <p:pic>
          <p:nvPicPr>
            <p:cNvPr id="27" name="object 27"/>
            <p:cNvPicPr/>
            <p:nvPr/>
          </p:nvPicPr>
          <p:blipFill>
            <a:blip r:embed="rId7"/>
            <a:stretch>
              <a:fillRect/>
            </a:stretch>
          </p:blipFill>
          <p:spPr>
            <a:xfrm>
              <a:off x="454963" y="448941"/>
              <a:ext cx="84147" cy="84146"/>
            </a:xfrm>
            <a:prstGeom prst="rect">
              <a:avLst/>
            </a:prstGeom>
          </p:spPr>
        </p:pic>
        <p:pic>
          <p:nvPicPr>
            <p:cNvPr id="28" name="object 28"/>
            <p:cNvPicPr/>
            <p:nvPr/>
          </p:nvPicPr>
          <p:blipFill>
            <a:blip r:embed="rId4"/>
            <a:stretch>
              <a:fillRect/>
            </a:stretch>
          </p:blipFill>
          <p:spPr>
            <a:xfrm>
              <a:off x="689124" y="457232"/>
              <a:ext cx="74703" cy="74704"/>
            </a:xfrm>
            <a:prstGeom prst="rect">
              <a:avLst/>
            </a:prstGeom>
          </p:spPr>
        </p:pic>
        <p:pic>
          <p:nvPicPr>
            <p:cNvPr id="29" name="object 29"/>
            <p:cNvPicPr/>
            <p:nvPr/>
          </p:nvPicPr>
          <p:blipFill>
            <a:blip r:embed="rId3"/>
            <a:stretch>
              <a:fillRect/>
            </a:stretch>
          </p:blipFill>
          <p:spPr>
            <a:xfrm>
              <a:off x="575049" y="455516"/>
              <a:ext cx="78137" cy="78136"/>
            </a:xfrm>
            <a:prstGeom prst="rect">
              <a:avLst/>
            </a:prstGeom>
          </p:spPr>
        </p:pic>
        <p:pic>
          <p:nvPicPr>
            <p:cNvPr id="30" name="object 30"/>
            <p:cNvPicPr/>
            <p:nvPr/>
          </p:nvPicPr>
          <p:blipFill>
            <a:blip r:embed="rId8"/>
            <a:stretch>
              <a:fillRect/>
            </a:stretch>
          </p:blipFill>
          <p:spPr>
            <a:xfrm>
              <a:off x="799767" y="466202"/>
              <a:ext cx="69237" cy="69237"/>
            </a:xfrm>
            <a:prstGeom prst="rect">
              <a:avLst/>
            </a:prstGeom>
          </p:spPr>
        </p:pic>
        <p:pic>
          <p:nvPicPr>
            <p:cNvPr id="31" name="object 31"/>
            <p:cNvPicPr/>
            <p:nvPr/>
          </p:nvPicPr>
          <p:blipFill>
            <a:blip r:embed="rId6"/>
            <a:stretch>
              <a:fillRect/>
            </a:stretch>
          </p:blipFill>
          <p:spPr>
            <a:xfrm>
              <a:off x="904944" y="462069"/>
              <a:ext cx="65594" cy="65594"/>
            </a:xfrm>
            <a:prstGeom prst="rect">
              <a:avLst/>
            </a:prstGeom>
          </p:spPr>
        </p:pic>
        <p:pic>
          <p:nvPicPr>
            <p:cNvPr id="32" name="object 32"/>
            <p:cNvPicPr/>
            <p:nvPr/>
          </p:nvPicPr>
          <p:blipFill>
            <a:blip r:embed="rId7"/>
            <a:stretch>
              <a:fillRect/>
            </a:stretch>
          </p:blipFill>
          <p:spPr>
            <a:xfrm>
              <a:off x="454963" y="566714"/>
              <a:ext cx="84147" cy="84146"/>
            </a:xfrm>
            <a:prstGeom prst="rect">
              <a:avLst/>
            </a:prstGeom>
          </p:spPr>
        </p:pic>
        <p:pic>
          <p:nvPicPr>
            <p:cNvPr id="33" name="object 33"/>
            <p:cNvPicPr/>
            <p:nvPr/>
          </p:nvPicPr>
          <p:blipFill>
            <a:blip r:embed="rId9"/>
            <a:stretch>
              <a:fillRect/>
            </a:stretch>
          </p:blipFill>
          <p:spPr>
            <a:xfrm>
              <a:off x="575049" y="573290"/>
              <a:ext cx="78137" cy="78136"/>
            </a:xfrm>
            <a:prstGeom prst="rect">
              <a:avLst/>
            </a:prstGeom>
          </p:spPr>
        </p:pic>
        <p:pic>
          <p:nvPicPr>
            <p:cNvPr id="34" name="object 34"/>
            <p:cNvPicPr/>
            <p:nvPr/>
          </p:nvPicPr>
          <p:blipFill>
            <a:blip r:embed="rId10"/>
            <a:stretch>
              <a:fillRect/>
            </a:stretch>
          </p:blipFill>
          <p:spPr>
            <a:xfrm>
              <a:off x="689124" y="575006"/>
              <a:ext cx="74703" cy="74704"/>
            </a:xfrm>
            <a:prstGeom prst="rect">
              <a:avLst/>
            </a:prstGeom>
          </p:spPr>
        </p:pic>
        <p:pic>
          <p:nvPicPr>
            <p:cNvPr id="35" name="object 35"/>
            <p:cNvPicPr/>
            <p:nvPr/>
          </p:nvPicPr>
          <p:blipFill>
            <a:blip r:embed="rId8"/>
            <a:stretch>
              <a:fillRect/>
            </a:stretch>
          </p:blipFill>
          <p:spPr>
            <a:xfrm>
              <a:off x="799767" y="583976"/>
              <a:ext cx="69237" cy="69237"/>
            </a:xfrm>
            <a:prstGeom prst="rect">
              <a:avLst/>
            </a:prstGeom>
          </p:spPr>
        </p:pic>
        <p:pic>
          <p:nvPicPr>
            <p:cNvPr id="36" name="object 36"/>
            <p:cNvPicPr/>
            <p:nvPr/>
          </p:nvPicPr>
          <p:blipFill>
            <a:blip r:embed="rId6"/>
            <a:stretch>
              <a:fillRect/>
            </a:stretch>
          </p:blipFill>
          <p:spPr>
            <a:xfrm>
              <a:off x="904944" y="579843"/>
              <a:ext cx="65594" cy="65594"/>
            </a:xfrm>
            <a:prstGeom prst="rect">
              <a:avLst/>
            </a:prstGeom>
          </p:spPr>
        </p:pic>
        <p:pic>
          <p:nvPicPr>
            <p:cNvPr id="37" name="object 37"/>
            <p:cNvPicPr/>
            <p:nvPr/>
          </p:nvPicPr>
          <p:blipFill>
            <a:blip r:embed="rId2"/>
            <a:stretch>
              <a:fillRect/>
            </a:stretch>
          </p:blipFill>
          <p:spPr>
            <a:xfrm>
              <a:off x="454963" y="684488"/>
              <a:ext cx="84147" cy="84146"/>
            </a:xfrm>
            <a:prstGeom prst="rect">
              <a:avLst/>
            </a:prstGeom>
          </p:spPr>
        </p:pic>
        <p:pic>
          <p:nvPicPr>
            <p:cNvPr id="38" name="object 38"/>
            <p:cNvPicPr/>
            <p:nvPr/>
          </p:nvPicPr>
          <p:blipFill>
            <a:blip r:embed="rId9"/>
            <a:stretch>
              <a:fillRect/>
            </a:stretch>
          </p:blipFill>
          <p:spPr>
            <a:xfrm>
              <a:off x="575049" y="691063"/>
              <a:ext cx="78137" cy="78136"/>
            </a:xfrm>
            <a:prstGeom prst="rect">
              <a:avLst/>
            </a:prstGeom>
          </p:spPr>
        </p:pic>
        <p:pic>
          <p:nvPicPr>
            <p:cNvPr id="39" name="object 39"/>
            <p:cNvPicPr/>
            <p:nvPr/>
          </p:nvPicPr>
          <p:blipFill>
            <a:blip r:embed="rId4"/>
            <a:stretch>
              <a:fillRect/>
            </a:stretch>
          </p:blipFill>
          <p:spPr>
            <a:xfrm>
              <a:off x="689124" y="692780"/>
              <a:ext cx="74703" cy="74704"/>
            </a:xfrm>
            <a:prstGeom prst="rect">
              <a:avLst/>
            </a:prstGeom>
          </p:spPr>
        </p:pic>
        <p:pic>
          <p:nvPicPr>
            <p:cNvPr id="40" name="object 40"/>
            <p:cNvPicPr/>
            <p:nvPr/>
          </p:nvPicPr>
          <p:blipFill>
            <a:blip r:embed="rId5"/>
            <a:stretch>
              <a:fillRect/>
            </a:stretch>
          </p:blipFill>
          <p:spPr>
            <a:xfrm>
              <a:off x="799767" y="701750"/>
              <a:ext cx="69237" cy="69237"/>
            </a:xfrm>
            <a:prstGeom prst="rect">
              <a:avLst/>
            </a:prstGeom>
          </p:spPr>
        </p:pic>
        <p:pic>
          <p:nvPicPr>
            <p:cNvPr id="41" name="object 41"/>
            <p:cNvPicPr/>
            <p:nvPr/>
          </p:nvPicPr>
          <p:blipFill>
            <a:blip r:embed="rId6"/>
            <a:stretch>
              <a:fillRect/>
            </a:stretch>
          </p:blipFill>
          <p:spPr>
            <a:xfrm>
              <a:off x="904944" y="697617"/>
              <a:ext cx="65594" cy="65594"/>
            </a:xfrm>
            <a:prstGeom prst="rect">
              <a:avLst/>
            </a:prstGeom>
          </p:spPr>
        </p:pic>
      </p:grpSp>
      <p:sp>
        <p:nvSpPr>
          <p:cNvPr id="42" name="object 42"/>
          <p:cNvSpPr txBox="1">
            <a:spLocks noGrp="1"/>
          </p:cNvSpPr>
          <p:nvPr>
            <p:ph type="title"/>
          </p:nvPr>
        </p:nvSpPr>
        <p:spPr>
          <a:xfrm>
            <a:off x="1205967" y="320735"/>
            <a:ext cx="4978400" cy="482600"/>
          </a:xfrm>
          <a:prstGeom prst="rect">
            <a:avLst/>
          </a:prstGeom>
        </p:spPr>
        <p:txBody>
          <a:bodyPr vert="horz" wrap="square" lIns="0" tIns="12700" rIns="0" bIns="0" rtlCol="0">
            <a:spAutoFit/>
          </a:bodyPr>
          <a:lstStyle/>
          <a:p>
            <a:pPr marL="12700">
              <a:lnSpc>
                <a:spcPct val="100000"/>
              </a:lnSpc>
              <a:spcBef>
                <a:spcPts val="100"/>
              </a:spcBef>
            </a:pPr>
            <a:r>
              <a:rPr spc="-5"/>
              <a:t>案例一：汽车零部件模流分析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300303" y="4896301"/>
            <a:ext cx="984885" cy="984885"/>
          </a:xfrm>
          <a:custGeom>
            <a:rect l="l" t="t" r="r" b="b"/>
            <a:pathLst>
              <a:path w="984884" h="984885">
                <a:moveTo>
                  <a:pt x="984887" y="492443"/>
                </a:moveTo>
                <a:lnTo>
                  <a:pt x="3" y="492443"/>
                </a:lnTo>
                <a:lnTo>
                  <a:pt x="2258" y="445017"/>
                </a:lnTo>
                <a:lnTo>
                  <a:pt x="8883" y="398867"/>
                </a:lnTo>
                <a:lnTo>
                  <a:pt x="19673" y="354198"/>
                </a:lnTo>
                <a:lnTo>
                  <a:pt x="34421" y="311218"/>
                </a:lnTo>
                <a:lnTo>
                  <a:pt x="52921" y="270133"/>
                </a:lnTo>
                <a:lnTo>
                  <a:pt x="74966" y="231148"/>
                </a:lnTo>
                <a:lnTo>
                  <a:pt x="100351" y="194471"/>
                </a:lnTo>
                <a:lnTo>
                  <a:pt x="128868" y="160307"/>
                </a:lnTo>
                <a:lnTo>
                  <a:pt x="160312" y="128863"/>
                </a:lnTo>
                <a:lnTo>
                  <a:pt x="194476" y="100346"/>
                </a:lnTo>
                <a:lnTo>
                  <a:pt x="231153" y="74962"/>
                </a:lnTo>
                <a:lnTo>
                  <a:pt x="270138" y="52916"/>
                </a:lnTo>
                <a:lnTo>
                  <a:pt x="311224" y="34417"/>
                </a:lnTo>
                <a:lnTo>
                  <a:pt x="354205" y="19669"/>
                </a:lnTo>
                <a:lnTo>
                  <a:pt x="398874" y="8879"/>
                </a:lnTo>
                <a:lnTo>
                  <a:pt x="445030" y="2254"/>
                </a:lnTo>
                <a:lnTo>
                  <a:pt x="492446" y="0"/>
                </a:lnTo>
                <a:lnTo>
                  <a:pt x="539873" y="2254"/>
                </a:lnTo>
                <a:lnTo>
                  <a:pt x="586022" y="8879"/>
                </a:lnTo>
                <a:lnTo>
                  <a:pt x="630690" y="19669"/>
                </a:lnTo>
                <a:lnTo>
                  <a:pt x="673670" y="34417"/>
                </a:lnTo>
                <a:lnTo>
                  <a:pt x="714755" y="52917"/>
                </a:lnTo>
                <a:lnTo>
                  <a:pt x="753740" y="74963"/>
                </a:lnTo>
                <a:lnTo>
                  <a:pt x="790417" y="100347"/>
                </a:lnTo>
                <a:lnTo>
                  <a:pt x="824581" y="128864"/>
                </a:lnTo>
                <a:lnTo>
                  <a:pt x="856024" y="160308"/>
                </a:lnTo>
                <a:lnTo>
                  <a:pt x="884542" y="194472"/>
                </a:lnTo>
                <a:lnTo>
                  <a:pt x="909926" y="231149"/>
                </a:lnTo>
                <a:lnTo>
                  <a:pt x="931971" y="270134"/>
                </a:lnTo>
                <a:lnTo>
                  <a:pt x="950471" y="311219"/>
                </a:lnTo>
                <a:lnTo>
                  <a:pt x="965219" y="354200"/>
                </a:lnTo>
                <a:lnTo>
                  <a:pt x="976009" y="398868"/>
                </a:lnTo>
                <a:lnTo>
                  <a:pt x="982634" y="445018"/>
                </a:lnTo>
                <a:lnTo>
                  <a:pt x="984887" y="492443"/>
                </a:lnTo>
                <a:close/>
              </a:path>
              <a:path w="984884" h="984885">
                <a:moveTo>
                  <a:pt x="492443" y="984885"/>
                </a:moveTo>
                <a:lnTo>
                  <a:pt x="445017" y="982631"/>
                </a:lnTo>
                <a:lnTo>
                  <a:pt x="398867" y="976006"/>
                </a:lnTo>
                <a:lnTo>
                  <a:pt x="354199" y="965216"/>
                </a:lnTo>
                <a:lnTo>
                  <a:pt x="311219" y="950468"/>
                </a:lnTo>
                <a:lnTo>
                  <a:pt x="270133" y="931968"/>
                </a:lnTo>
                <a:lnTo>
                  <a:pt x="231149" y="909923"/>
                </a:lnTo>
                <a:lnTo>
                  <a:pt x="194471" y="884538"/>
                </a:lnTo>
                <a:lnTo>
                  <a:pt x="160307" y="856021"/>
                </a:lnTo>
                <a:lnTo>
                  <a:pt x="128864" y="824577"/>
                </a:lnTo>
                <a:lnTo>
                  <a:pt x="100347" y="790414"/>
                </a:lnTo>
                <a:lnTo>
                  <a:pt x="74962" y="753736"/>
                </a:lnTo>
                <a:lnTo>
                  <a:pt x="52917" y="714752"/>
                </a:lnTo>
                <a:lnTo>
                  <a:pt x="34417" y="673666"/>
                </a:lnTo>
                <a:lnTo>
                  <a:pt x="19669" y="630686"/>
                </a:lnTo>
                <a:lnTo>
                  <a:pt x="8879" y="586018"/>
                </a:lnTo>
                <a:lnTo>
                  <a:pt x="2254" y="539868"/>
                </a:lnTo>
                <a:lnTo>
                  <a:pt x="0" y="492442"/>
                </a:lnTo>
                <a:lnTo>
                  <a:pt x="984887" y="492443"/>
                </a:lnTo>
                <a:lnTo>
                  <a:pt x="982632" y="539868"/>
                </a:lnTo>
                <a:lnTo>
                  <a:pt x="976007" y="586018"/>
                </a:lnTo>
                <a:lnTo>
                  <a:pt x="965217" y="630686"/>
                </a:lnTo>
                <a:lnTo>
                  <a:pt x="950469" y="673666"/>
                </a:lnTo>
                <a:lnTo>
                  <a:pt x="931969" y="714752"/>
                </a:lnTo>
                <a:lnTo>
                  <a:pt x="909924" y="753737"/>
                </a:lnTo>
                <a:lnTo>
                  <a:pt x="884540" y="790414"/>
                </a:lnTo>
                <a:lnTo>
                  <a:pt x="856022" y="824578"/>
                </a:lnTo>
                <a:lnTo>
                  <a:pt x="824579" y="856021"/>
                </a:lnTo>
                <a:lnTo>
                  <a:pt x="790415" y="884539"/>
                </a:lnTo>
                <a:lnTo>
                  <a:pt x="753738" y="909923"/>
                </a:lnTo>
                <a:lnTo>
                  <a:pt x="714753" y="931969"/>
                </a:lnTo>
                <a:lnTo>
                  <a:pt x="673668" y="950469"/>
                </a:lnTo>
                <a:lnTo>
                  <a:pt x="630688" y="965217"/>
                </a:lnTo>
                <a:lnTo>
                  <a:pt x="586019" y="976006"/>
                </a:lnTo>
                <a:lnTo>
                  <a:pt x="539869" y="982632"/>
                </a:lnTo>
                <a:lnTo>
                  <a:pt x="492443" y="984885"/>
                </a:lnTo>
                <a:close/>
              </a:path>
            </a:pathLst>
          </a:custGeom>
          <a:solidFill>
            <a:srgbClr val="BC95E8"/>
          </a:solidFill>
        </p:spPr>
        <p:txBody>
          <a:bodyPr wrap="square" lIns="0" tIns="0" rIns="0" bIns="0" rtlCol="0"/>
          <a:lstStyle/>
          <a:p/>
        </p:txBody>
      </p:sp>
      <p:sp>
        <p:nvSpPr>
          <p:cNvPr id="3" name="object 3"/>
          <p:cNvSpPr/>
          <p:nvPr/>
        </p:nvSpPr>
        <p:spPr>
          <a:xfrm>
            <a:off x="6312495" y="3227523"/>
            <a:ext cx="984885" cy="984885"/>
          </a:xfrm>
          <a:custGeom>
            <a:rect l="l" t="t" r="r" b="b"/>
            <a:pathLst>
              <a:path w="984884" h="984885">
                <a:moveTo>
                  <a:pt x="984887" y="492443"/>
                </a:moveTo>
                <a:lnTo>
                  <a:pt x="3" y="492443"/>
                </a:lnTo>
                <a:lnTo>
                  <a:pt x="2258" y="445017"/>
                </a:lnTo>
                <a:lnTo>
                  <a:pt x="8883" y="398867"/>
                </a:lnTo>
                <a:lnTo>
                  <a:pt x="19673" y="354198"/>
                </a:lnTo>
                <a:lnTo>
                  <a:pt x="34421" y="311218"/>
                </a:lnTo>
                <a:lnTo>
                  <a:pt x="52921" y="270133"/>
                </a:lnTo>
                <a:lnTo>
                  <a:pt x="74966" y="231148"/>
                </a:lnTo>
                <a:lnTo>
                  <a:pt x="100351" y="194471"/>
                </a:lnTo>
                <a:lnTo>
                  <a:pt x="128868" y="160307"/>
                </a:lnTo>
                <a:lnTo>
                  <a:pt x="160312" y="128863"/>
                </a:lnTo>
                <a:lnTo>
                  <a:pt x="194476" y="100346"/>
                </a:lnTo>
                <a:lnTo>
                  <a:pt x="231153" y="74962"/>
                </a:lnTo>
                <a:lnTo>
                  <a:pt x="270138" y="52916"/>
                </a:lnTo>
                <a:lnTo>
                  <a:pt x="311224" y="34417"/>
                </a:lnTo>
                <a:lnTo>
                  <a:pt x="354205" y="19669"/>
                </a:lnTo>
                <a:lnTo>
                  <a:pt x="398874" y="8879"/>
                </a:lnTo>
                <a:lnTo>
                  <a:pt x="445031" y="2254"/>
                </a:lnTo>
                <a:lnTo>
                  <a:pt x="492446" y="0"/>
                </a:lnTo>
                <a:lnTo>
                  <a:pt x="539873" y="2254"/>
                </a:lnTo>
                <a:lnTo>
                  <a:pt x="586022" y="8879"/>
                </a:lnTo>
                <a:lnTo>
                  <a:pt x="630690" y="19669"/>
                </a:lnTo>
                <a:lnTo>
                  <a:pt x="673670" y="34417"/>
                </a:lnTo>
                <a:lnTo>
                  <a:pt x="714755" y="52917"/>
                </a:lnTo>
                <a:lnTo>
                  <a:pt x="753740" y="74963"/>
                </a:lnTo>
                <a:lnTo>
                  <a:pt x="790417" y="100347"/>
                </a:lnTo>
                <a:lnTo>
                  <a:pt x="824581" y="128865"/>
                </a:lnTo>
                <a:lnTo>
                  <a:pt x="856024" y="160308"/>
                </a:lnTo>
                <a:lnTo>
                  <a:pt x="884542" y="194472"/>
                </a:lnTo>
                <a:lnTo>
                  <a:pt x="909926" y="231149"/>
                </a:lnTo>
                <a:lnTo>
                  <a:pt x="931971" y="270134"/>
                </a:lnTo>
                <a:lnTo>
                  <a:pt x="950471" y="311219"/>
                </a:lnTo>
                <a:lnTo>
                  <a:pt x="965219" y="354200"/>
                </a:lnTo>
                <a:lnTo>
                  <a:pt x="976009" y="398868"/>
                </a:lnTo>
                <a:lnTo>
                  <a:pt x="982634" y="445018"/>
                </a:lnTo>
                <a:lnTo>
                  <a:pt x="984887" y="492443"/>
                </a:lnTo>
                <a:close/>
              </a:path>
              <a:path w="984884" h="984885">
                <a:moveTo>
                  <a:pt x="492443" y="984885"/>
                </a:moveTo>
                <a:lnTo>
                  <a:pt x="445017" y="982631"/>
                </a:lnTo>
                <a:lnTo>
                  <a:pt x="398867" y="976006"/>
                </a:lnTo>
                <a:lnTo>
                  <a:pt x="354199" y="965216"/>
                </a:lnTo>
                <a:lnTo>
                  <a:pt x="311219" y="950468"/>
                </a:lnTo>
                <a:lnTo>
                  <a:pt x="270133" y="931968"/>
                </a:lnTo>
                <a:lnTo>
                  <a:pt x="231149" y="909923"/>
                </a:lnTo>
                <a:lnTo>
                  <a:pt x="194471" y="884538"/>
                </a:lnTo>
                <a:lnTo>
                  <a:pt x="160307" y="856021"/>
                </a:lnTo>
                <a:lnTo>
                  <a:pt x="128864" y="824577"/>
                </a:lnTo>
                <a:lnTo>
                  <a:pt x="100347" y="790414"/>
                </a:lnTo>
                <a:lnTo>
                  <a:pt x="74962" y="753736"/>
                </a:lnTo>
                <a:lnTo>
                  <a:pt x="52917" y="714752"/>
                </a:lnTo>
                <a:lnTo>
                  <a:pt x="34417" y="673666"/>
                </a:lnTo>
                <a:lnTo>
                  <a:pt x="19669" y="630686"/>
                </a:lnTo>
                <a:lnTo>
                  <a:pt x="8879" y="586018"/>
                </a:lnTo>
                <a:lnTo>
                  <a:pt x="2254" y="539868"/>
                </a:lnTo>
                <a:lnTo>
                  <a:pt x="0" y="492442"/>
                </a:lnTo>
                <a:lnTo>
                  <a:pt x="984887" y="492443"/>
                </a:lnTo>
                <a:lnTo>
                  <a:pt x="982632" y="539868"/>
                </a:lnTo>
                <a:lnTo>
                  <a:pt x="976007" y="586018"/>
                </a:lnTo>
                <a:lnTo>
                  <a:pt x="965217" y="630686"/>
                </a:lnTo>
                <a:lnTo>
                  <a:pt x="950469" y="673666"/>
                </a:lnTo>
                <a:lnTo>
                  <a:pt x="931969" y="714752"/>
                </a:lnTo>
                <a:lnTo>
                  <a:pt x="909924" y="753737"/>
                </a:lnTo>
                <a:lnTo>
                  <a:pt x="884540" y="790414"/>
                </a:lnTo>
                <a:lnTo>
                  <a:pt x="856022" y="824578"/>
                </a:lnTo>
                <a:lnTo>
                  <a:pt x="824579" y="856021"/>
                </a:lnTo>
                <a:lnTo>
                  <a:pt x="790415" y="884539"/>
                </a:lnTo>
                <a:lnTo>
                  <a:pt x="753738" y="909923"/>
                </a:lnTo>
                <a:lnTo>
                  <a:pt x="714753" y="931969"/>
                </a:lnTo>
                <a:lnTo>
                  <a:pt x="673668" y="950469"/>
                </a:lnTo>
                <a:lnTo>
                  <a:pt x="630688" y="965217"/>
                </a:lnTo>
                <a:lnTo>
                  <a:pt x="586019" y="976006"/>
                </a:lnTo>
                <a:lnTo>
                  <a:pt x="539869" y="982632"/>
                </a:lnTo>
                <a:lnTo>
                  <a:pt x="492443" y="984885"/>
                </a:lnTo>
                <a:close/>
              </a:path>
            </a:pathLst>
          </a:custGeom>
          <a:solidFill>
            <a:srgbClr val="BC95E8"/>
          </a:solidFill>
        </p:spPr>
        <p:txBody>
          <a:bodyPr wrap="square" lIns="0" tIns="0" rIns="0" bIns="0" rtlCol="0"/>
          <a:lstStyle/>
          <a:p/>
        </p:txBody>
      </p:sp>
      <p:sp>
        <p:nvSpPr>
          <p:cNvPr id="4" name="object 4"/>
          <p:cNvSpPr/>
          <p:nvPr/>
        </p:nvSpPr>
        <p:spPr>
          <a:xfrm>
            <a:off x="6312495" y="1652320"/>
            <a:ext cx="984885" cy="984885"/>
          </a:xfrm>
          <a:custGeom>
            <a:rect l="l" t="t" r="r" b="b"/>
            <a:pathLst>
              <a:path w="984884" h="984885">
                <a:moveTo>
                  <a:pt x="984888" y="492444"/>
                </a:moveTo>
                <a:lnTo>
                  <a:pt x="3" y="492444"/>
                </a:lnTo>
                <a:lnTo>
                  <a:pt x="2258" y="445017"/>
                </a:lnTo>
                <a:lnTo>
                  <a:pt x="8883" y="398867"/>
                </a:lnTo>
                <a:lnTo>
                  <a:pt x="19673" y="354199"/>
                </a:lnTo>
                <a:lnTo>
                  <a:pt x="34421" y="311218"/>
                </a:lnTo>
                <a:lnTo>
                  <a:pt x="52921" y="270133"/>
                </a:lnTo>
                <a:lnTo>
                  <a:pt x="74966" y="231148"/>
                </a:lnTo>
                <a:lnTo>
                  <a:pt x="100351" y="194471"/>
                </a:lnTo>
                <a:lnTo>
                  <a:pt x="128868" y="160307"/>
                </a:lnTo>
                <a:lnTo>
                  <a:pt x="160312" y="128864"/>
                </a:lnTo>
                <a:lnTo>
                  <a:pt x="194476" y="100346"/>
                </a:lnTo>
                <a:lnTo>
                  <a:pt x="231153" y="74962"/>
                </a:lnTo>
                <a:lnTo>
                  <a:pt x="270138" y="52916"/>
                </a:lnTo>
                <a:lnTo>
                  <a:pt x="311224" y="34417"/>
                </a:lnTo>
                <a:lnTo>
                  <a:pt x="354205" y="19669"/>
                </a:lnTo>
                <a:lnTo>
                  <a:pt x="398874" y="8879"/>
                </a:lnTo>
                <a:lnTo>
                  <a:pt x="445031" y="2254"/>
                </a:lnTo>
                <a:lnTo>
                  <a:pt x="492446" y="0"/>
                </a:lnTo>
                <a:lnTo>
                  <a:pt x="539873" y="2254"/>
                </a:lnTo>
                <a:lnTo>
                  <a:pt x="586022" y="8879"/>
                </a:lnTo>
                <a:lnTo>
                  <a:pt x="630690" y="19669"/>
                </a:lnTo>
                <a:lnTo>
                  <a:pt x="673670" y="34417"/>
                </a:lnTo>
                <a:lnTo>
                  <a:pt x="714755" y="52917"/>
                </a:lnTo>
                <a:lnTo>
                  <a:pt x="753740" y="74963"/>
                </a:lnTo>
                <a:lnTo>
                  <a:pt x="790417" y="100347"/>
                </a:lnTo>
                <a:lnTo>
                  <a:pt x="824581" y="128865"/>
                </a:lnTo>
                <a:lnTo>
                  <a:pt x="856024" y="160308"/>
                </a:lnTo>
                <a:lnTo>
                  <a:pt x="884542" y="194472"/>
                </a:lnTo>
                <a:lnTo>
                  <a:pt x="909926" y="231149"/>
                </a:lnTo>
                <a:lnTo>
                  <a:pt x="931971" y="270134"/>
                </a:lnTo>
                <a:lnTo>
                  <a:pt x="950471" y="311220"/>
                </a:lnTo>
                <a:lnTo>
                  <a:pt x="965219" y="354200"/>
                </a:lnTo>
                <a:lnTo>
                  <a:pt x="976009" y="398868"/>
                </a:lnTo>
                <a:lnTo>
                  <a:pt x="982634" y="445018"/>
                </a:lnTo>
                <a:lnTo>
                  <a:pt x="984888" y="492444"/>
                </a:lnTo>
                <a:close/>
              </a:path>
              <a:path w="984884" h="984885">
                <a:moveTo>
                  <a:pt x="492443" y="984886"/>
                </a:moveTo>
                <a:lnTo>
                  <a:pt x="445017" y="982632"/>
                </a:lnTo>
                <a:lnTo>
                  <a:pt x="398867" y="976007"/>
                </a:lnTo>
                <a:lnTo>
                  <a:pt x="354199" y="965217"/>
                </a:lnTo>
                <a:lnTo>
                  <a:pt x="311219" y="950469"/>
                </a:lnTo>
                <a:lnTo>
                  <a:pt x="270133" y="931969"/>
                </a:lnTo>
                <a:lnTo>
                  <a:pt x="231149" y="909924"/>
                </a:lnTo>
                <a:lnTo>
                  <a:pt x="194471" y="884539"/>
                </a:lnTo>
                <a:lnTo>
                  <a:pt x="160307" y="856022"/>
                </a:lnTo>
                <a:lnTo>
                  <a:pt x="128864" y="824578"/>
                </a:lnTo>
                <a:lnTo>
                  <a:pt x="100347" y="790415"/>
                </a:lnTo>
                <a:lnTo>
                  <a:pt x="74962" y="753737"/>
                </a:lnTo>
                <a:lnTo>
                  <a:pt x="52917" y="714753"/>
                </a:lnTo>
                <a:lnTo>
                  <a:pt x="34417" y="673667"/>
                </a:lnTo>
                <a:lnTo>
                  <a:pt x="19669" y="630687"/>
                </a:lnTo>
                <a:lnTo>
                  <a:pt x="8879" y="586019"/>
                </a:lnTo>
                <a:lnTo>
                  <a:pt x="2254" y="539868"/>
                </a:lnTo>
                <a:lnTo>
                  <a:pt x="0" y="492443"/>
                </a:lnTo>
                <a:lnTo>
                  <a:pt x="984888" y="492444"/>
                </a:lnTo>
                <a:lnTo>
                  <a:pt x="982632" y="539868"/>
                </a:lnTo>
                <a:lnTo>
                  <a:pt x="976007" y="586019"/>
                </a:lnTo>
                <a:lnTo>
                  <a:pt x="965217" y="630687"/>
                </a:lnTo>
                <a:lnTo>
                  <a:pt x="950469" y="673667"/>
                </a:lnTo>
                <a:lnTo>
                  <a:pt x="931969" y="714753"/>
                </a:lnTo>
                <a:lnTo>
                  <a:pt x="909924" y="753737"/>
                </a:lnTo>
                <a:lnTo>
                  <a:pt x="884540" y="790415"/>
                </a:lnTo>
                <a:lnTo>
                  <a:pt x="856022" y="824578"/>
                </a:lnTo>
                <a:lnTo>
                  <a:pt x="824579" y="856022"/>
                </a:lnTo>
                <a:lnTo>
                  <a:pt x="790415" y="884539"/>
                </a:lnTo>
                <a:lnTo>
                  <a:pt x="753738" y="909924"/>
                </a:lnTo>
                <a:lnTo>
                  <a:pt x="714753" y="931969"/>
                </a:lnTo>
                <a:lnTo>
                  <a:pt x="673668" y="950469"/>
                </a:lnTo>
                <a:lnTo>
                  <a:pt x="630688" y="965217"/>
                </a:lnTo>
                <a:lnTo>
                  <a:pt x="586019" y="976007"/>
                </a:lnTo>
                <a:lnTo>
                  <a:pt x="539869" y="982632"/>
                </a:lnTo>
                <a:lnTo>
                  <a:pt x="492443" y="984886"/>
                </a:lnTo>
                <a:close/>
              </a:path>
            </a:pathLst>
          </a:custGeom>
          <a:solidFill>
            <a:srgbClr val="BC95E8"/>
          </a:solidFill>
        </p:spPr>
        <p:txBody>
          <a:bodyPr wrap="square" lIns="0" tIns="0" rIns="0" bIns="0" rtlCol="0"/>
          <a:lstStyle/>
          <a:p/>
        </p:txBody>
      </p:sp>
      <p:sp>
        <p:nvSpPr>
          <p:cNvPr id="5" name="object 5"/>
          <p:cNvSpPr/>
          <p:nvPr/>
        </p:nvSpPr>
        <p:spPr>
          <a:xfrm>
            <a:off x="611715" y="4884109"/>
            <a:ext cx="984885" cy="984885"/>
          </a:xfrm>
          <a:custGeom>
            <a:rect l="l" t="t" r="r" b="b"/>
            <a:pathLst>
              <a:path w="984885" h="984885">
                <a:moveTo>
                  <a:pt x="984886" y="492443"/>
                </a:moveTo>
                <a:lnTo>
                  <a:pt x="0" y="492443"/>
                </a:lnTo>
                <a:lnTo>
                  <a:pt x="2254" y="445017"/>
                </a:lnTo>
                <a:lnTo>
                  <a:pt x="8880" y="398867"/>
                </a:lnTo>
                <a:lnTo>
                  <a:pt x="19670" y="354198"/>
                </a:lnTo>
                <a:lnTo>
                  <a:pt x="34418" y="311218"/>
                </a:lnTo>
                <a:lnTo>
                  <a:pt x="52918" y="270133"/>
                </a:lnTo>
                <a:lnTo>
                  <a:pt x="74963" y="231148"/>
                </a:lnTo>
                <a:lnTo>
                  <a:pt x="100348" y="194471"/>
                </a:lnTo>
                <a:lnTo>
                  <a:pt x="128865" y="160307"/>
                </a:lnTo>
                <a:lnTo>
                  <a:pt x="160309" y="128863"/>
                </a:lnTo>
                <a:lnTo>
                  <a:pt x="194473" y="100346"/>
                </a:lnTo>
                <a:lnTo>
                  <a:pt x="231150" y="74962"/>
                </a:lnTo>
                <a:lnTo>
                  <a:pt x="270135" y="52916"/>
                </a:lnTo>
                <a:lnTo>
                  <a:pt x="311221" y="34417"/>
                </a:lnTo>
                <a:lnTo>
                  <a:pt x="354202" y="19669"/>
                </a:lnTo>
                <a:lnTo>
                  <a:pt x="398871" y="8879"/>
                </a:lnTo>
                <a:lnTo>
                  <a:pt x="445027" y="2254"/>
                </a:lnTo>
                <a:lnTo>
                  <a:pt x="492443" y="0"/>
                </a:lnTo>
                <a:lnTo>
                  <a:pt x="539871" y="2254"/>
                </a:lnTo>
                <a:lnTo>
                  <a:pt x="586020" y="8879"/>
                </a:lnTo>
                <a:lnTo>
                  <a:pt x="630688" y="19669"/>
                </a:lnTo>
                <a:lnTo>
                  <a:pt x="673668" y="34417"/>
                </a:lnTo>
                <a:lnTo>
                  <a:pt x="714753" y="52917"/>
                </a:lnTo>
                <a:lnTo>
                  <a:pt x="753738" y="74963"/>
                </a:lnTo>
                <a:lnTo>
                  <a:pt x="790415" y="100347"/>
                </a:lnTo>
                <a:lnTo>
                  <a:pt x="824579" y="128864"/>
                </a:lnTo>
                <a:lnTo>
                  <a:pt x="856022" y="160308"/>
                </a:lnTo>
                <a:lnTo>
                  <a:pt x="884540" y="194472"/>
                </a:lnTo>
                <a:lnTo>
                  <a:pt x="909924" y="231149"/>
                </a:lnTo>
                <a:lnTo>
                  <a:pt x="931969" y="270134"/>
                </a:lnTo>
                <a:lnTo>
                  <a:pt x="950469" y="311219"/>
                </a:lnTo>
                <a:lnTo>
                  <a:pt x="965217" y="354200"/>
                </a:lnTo>
                <a:lnTo>
                  <a:pt x="976007" y="398868"/>
                </a:lnTo>
                <a:lnTo>
                  <a:pt x="982632" y="445018"/>
                </a:lnTo>
                <a:lnTo>
                  <a:pt x="984886" y="492443"/>
                </a:lnTo>
                <a:close/>
              </a:path>
              <a:path w="984885" h="984885">
                <a:moveTo>
                  <a:pt x="492443" y="984886"/>
                </a:moveTo>
                <a:lnTo>
                  <a:pt x="445018" y="982631"/>
                </a:lnTo>
                <a:lnTo>
                  <a:pt x="398867" y="976006"/>
                </a:lnTo>
                <a:lnTo>
                  <a:pt x="354199" y="965216"/>
                </a:lnTo>
                <a:lnTo>
                  <a:pt x="311219" y="950468"/>
                </a:lnTo>
                <a:lnTo>
                  <a:pt x="270133" y="931968"/>
                </a:lnTo>
                <a:lnTo>
                  <a:pt x="231149" y="909923"/>
                </a:lnTo>
                <a:lnTo>
                  <a:pt x="194471" y="884538"/>
                </a:lnTo>
                <a:lnTo>
                  <a:pt x="160308" y="856021"/>
                </a:lnTo>
                <a:lnTo>
                  <a:pt x="128864" y="824577"/>
                </a:lnTo>
                <a:lnTo>
                  <a:pt x="100347" y="790414"/>
                </a:lnTo>
                <a:lnTo>
                  <a:pt x="74962" y="753736"/>
                </a:lnTo>
                <a:lnTo>
                  <a:pt x="52917" y="714752"/>
                </a:lnTo>
                <a:lnTo>
                  <a:pt x="34417" y="673666"/>
                </a:lnTo>
                <a:lnTo>
                  <a:pt x="19669" y="630686"/>
                </a:lnTo>
                <a:lnTo>
                  <a:pt x="8879" y="586018"/>
                </a:lnTo>
                <a:lnTo>
                  <a:pt x="2254" y="539868"/>
                </a:lnTo>
                <a:lnTo>
                  <a:pt x="0" y="492442"/>
                </a:lnTo>
                <a:lnTo>
                  <a:pt x="984886" y="492443"/>
                </a:lnTo>
                <a:lnTo>
                  <a:pt x="982632" y="539868"/>
                </a:lnTo>
                <a:lnTo>
                  <a:pt x="976007" y="586018"/>
                </a:lnTo>
                <a:lnTo>
                  <a:pt x="965217" y="630686"/>
                </a:lnTo>
                <a:lnTo>
                  <a:pt x="950469" y="673666"/>
                </a:lnTo>
                <a:lnTo>
                  <a:pt x="931969" y="714752"/>
                </a:lnTo>
                <a:lnTo>
                  <a:pt x="909924" y="753737"/>
                </a:lnTo>
                <a:lnTo>
                  <a:pt x="884539" y="790414"/>
                </a:lnTo>
                <a:lnTo>
                  <a:pt x="856022" y="824578"/>
                </a:lnTo>
                <a:lnTo>
                  <a:pt x="824578" y="856021"/>
                </a:lnTo>
                <a:lnTo>
                  <a:pt x="790415" y="884539"/>
                </a:lnTo>
                <a:lnTo>
                  <a:pt x="753737" y="909923"/>
                </a:lnTo>
                <a:lnTo>
                  <a:pt x="714753" y="931969"/>
                </a:lnTo>
                <a:lnTo>
                  <a:pt x="673667" y="950469"/>
                </a:lnTo>
                <a:lnTo>
                  <a:pt x="630687" y="965217"/>
                </a:lnTo>
                <a:lnTo>
                  <a:pt x="586019" y="976006"/>
                </a:lnTo>
                <a:lnTo>
                  <a:pt x="539869" y="982632"/>
                </a:lnTo>
                <a:lnTo>
                  <a:pt x="492443" y="984886"/>
                </a:lnTo>
                <a:close/>
              </a:path>
            </a:pathLst>
          </a:custGeom>
          <a:solidFill>
            <a:srgbClr val="BC95E8"/>
          </a:solidFill>
        </p:spPr>
        <p:txBody>
          <a:bodyPr wrap="square" lIns="0" tIns="0" rIns="0" bIns="0" rtlCol="0"/>
          <a:lstStyle/>
          <a:p/>
        </p:txBody>
      </p:sp>
      <p:sp>
        <p:nvSpPr>
          <p:cNvPr id="6" name="object 6"/>
          <p:cNvSpPr/>
          <p:nvPr/>
        </p:nvSpPr>
        <p:spPr>
          <a:xfrm>
            <a:off x="611715" y="3215331"/>
            <a:ext cx="984885" cy="984885"/>
          </a:xfrm>
          <a:custGeom>
            <a:rect l="l" t="t" r="r" b="b"/>
            <a:pathLst>
              <a:path w="984885" h="984885">
                <a:moveTo>
                  <a:pt x="984886" y="492443"/>
                </a:moveTo>
                <a:lnTo>
                  <a:pt x="0" y="492443"/>
                </a:lnTo>
                <a:lnTo>
                  <a:pt x="2254" y="445017"/>
                </a:lnTo>
                <a:lnTo>
                  <a:pt x="8880" y="398867"/>
                </a:lnTo>
                <a:lnTo>
                  <a:pt x="19670" y="354198"/>
                </a:lnTo>
                <a:lnTo>
                  <a:pt x="34418" y="311218"/>
                </a:lnTo>
                <a:lnTo>
                  <a:pt x="52918" y="270133"/>
                </a:lnTo>
                <a:lnTo>
                  <a:pt x="74963" y="231148"/>
                </a:lnTo>
                <a:lnTo>
                  <a:pt x="100348" y="194471"/>
                </a:lnTo>
                <a:lnTo>
                  <a:pt x="128865" y="160307"/>
                </a:lnTo>
                <a:lnTo>
                  <a:pt x="160309" y="128863"/>
                </a:lnTo>
                <a:lnTo>
                  <a:pt x="194473" y="100346"/>
                </a:lnTo>
                <a:lnTo>
                  <a:pt x="231151" y="74962"/>
                </a:lnTo>
                <a:lnTo>
                  <a:pt x="270135" y="52916"/>
                </a:lnTo>
                <a:lnTo>
                  <a:pt x="311221" y="34417"/>
                </a:lnTo>
                <a:lnTo>
                  <a:pt x="354202" y="19669"/>
                </a:lnTo>
                <a:lnTo>
                  <a:pt x="398872" y="8879"/>
                </a:lnTo>
                <a:lnTo>
                  <a:pt x="445028" y="2254"/>
                </a:lnTo>
                <a:lnTo>
                  <a:pt x="492443" y="0"/>
                </a:lnTo>
                <a:lnTo>
                  <a:pt x="539871" y="2254"/>
                </a:lnTo>
                <a:lnTo>
                  <a:pt x="586020" y="8879"/>
                </a:lnTo>
                <a:lnTo>
                  <a:pt x="630688" y="19669"/>
                </a:lnTo>
                <a:lnTo>
                  <a:pt x="673668" y="34417"/>
                </a:lnTo>
                <a:lnTo>
                  <a:pt x="714754" y="52917"/>
                </a:lnTo>
                <a:lnTo>
                  <a:pt x="753738" y="74963"/>
                </a:lnTo>
                <a:lnTo>
                  <a:pt x="790415" y="100347"/>
                </a:lnTo>
                <a:lnTo>
                  <a:pt x="824579" y="128865"/>
                </a:lnTo>
                <a:lnTo>
                  <a:pt x="856022" y="160308"/>
                </a:lnTo>
                <a:lnTo>
                  <a:pt x="884540" y="194472"/>
                </a:lnTo>
                <a:lnTo>
                  <a:pt x="909924" y="231149"/>
                </a:lnTo>
                <a:lnTo>
                  <a:pt x="931969" y="270134"/>
                </a:lnTo>
                <a:lnTo>
                  <a:pt x="950469" y="311219"/>
                </a:lnTo>
                <a:lnTo>
                  <a:pt x="965217" y="354200"/>
                </a:lnTo>
                <a:lnTo>
                  <a:pt x="976007" y="398868"/>
                </a:lnTo>
                <a:lnTo>
                  <a:pt x="982632" y="445018"/>
                </a:lnTo>
                <a:lnTo>
                  <a:pt x="984886" y="492443"/>
                </a:lnTo>
                <a:close/>
              </a:path>
              <a:path w="984885" h="984885">
                <a:moveTo>
                  <a:pt x="492443" y="984886"/>
                </a:moveTo>
                <a:lnTo>
                  <a:pt x="445018" y="982631"/>
                </a:lnTo>
                <a:lnTo>
                  <a:pt x="398867" y="976006"/>
                </a:lnTo>
                <a:lnTo>
                  <a:pt x="354199" y="965216"/>
                </a:lnTo>
                <a:lnTo>
                  <a:pt x="311219" y="950468"/>
                </a:lnTo>
                <a:lnTo>
                  <a:pt x="270133" y="931968"/>
                </a:lnTo>
                <a:lnTo>
                  <a:pt x="231149" y="909923"/>
                </a:lnTo>
                <a:lnTo>
                  <a:pt x="194471" y="884538"/>
                </a:lnTo>
                <a:lnTo>
                  <a:pt x="160308" y="856021"/>
                </a:lnTo>
                <a:lnTo>
                  <a:pt x="128864" y="824577"/>
                </a:lnTo>
                <a:lnTo>
                  <a:pt x="100347" y="790414"/>
                </a:lnTo>
                <a:lnTo>
                  <a:pt x="74962" y="753736"/>
                </a:lnTo>
                <a:lnTo>
                  <a:pt x="52917" y="714752"/>
                </a:lnTo>
                <a:lnTo>
                  <a:pt x="34417" y="673666"/>
                </a:lnTo>
                <a:lnTo>
                  <a:pt x="19669" y="630686"/>
                </a:lnTo>
                <a:lnTo>
                  <a:pt x="8879" y="586018"/>
                </a:lnTo>
                <a:lnTo>
                  <a:pt x="2254" y="539868"/>
                </a:lnTo>
                <a:lnTo>
                  <a:pt x="0" y="492442"/>
                </a:lnTo>
                <a:lnTo>
                  <a:pt x="984886" y="492443"/>
                </a:lnTo>
                <a:lnTo>
                  <a:pt x="982632" y="539868"/>
                </a:lnTo>
                <a:lnTo>
                  <a:pt x="976007" y="586018"/>
                </a:lnTo>
                <a:lnTo>
                  <a:pt x="965217" y="630686"/>
                </a:lnTo>
                <a:lnTo>
                  <a:pt x="950469" y="673666"/>
                </a:lnTo>
                <a:lnTo>
                  <a:pt x="931969" y="714752"/>
                </a:lnTo>
                <a:lnTo>
                  <a:pt x="909924" y="753737"/>
                </a:lnTo>
                <a:lnTo>
                  <a:pt x="884539" y="790414"/>
                </a:lnTo>
                <a:lnTo>
                  <a:pt x="856022" y="824578"/>
                </a:lnTo>
                <a:lnTo>
                  <a:pt x="824578" y="856021"/>
                </a:lnTo>
                <a:lnTo>
                  <a:pt x="790415" y="884539"/>
                </a:lnTo>
                <a:lnTo>
                  <a:pt x="753737" y="909923"/>
                </a:lnTo>
                <a:lnTo>
                  <a:pt x="714753" y="931969"/>
                </a:lnTo>
                <a:lnTo>
                  <a:pt x="673667" y="950469"/>
                </a:lnTo>
                <a:lnTo>
                  <a:pt x="630687" y="965217"/>
                </a:lnTo>
                <a:lnTo>
                  <a:pt x="586019" y="976006"/>
                </a:lnTo>
                <a:lnTo>
                  <a:pt x="539869" y="982632"/>
                </a:lnTo>
                <a:lnTo>
                  <a:pt x="492443" y="984886"/>
                </a:lnTo>
                <a:close/>
              </a:path>
            </a:pathLst>
          </a:custGeom>
          <a:solidFill>
            <a:srgbClr val="BC95E8"/>
          </a:solidFill>
        </p:spPr>
        <p:txBody>
          <a:bodyPr wrap="square" lIns="0" tIns="0" rIns="0" bIns="0" rtlCol="0"/>
          <a:lstStyle/>
          <a:p/>
        </p:txBody>
      </p:sp>
      <p:grpSp>
        <p:nvGrpSpPr>
          <p:cNvPr id="7" name="object 7"/>
          <p:cNvGrpSpPr/>
          <p:nvPr/>
        </p:nvGrpSpPr>
        <p:grpSpPr>
          <a:xfrm>
            <a:off x="611715" y="1652320"/>
            <a:ext cx="984885" cy="984885"/>
            <a:chOff x="611715" y="1652320"/>
            <a:chExt cx="984885" cy="984885"/>
          </a:xfrm>
        </p:grpSpPr>
        <p:sp>
          <p:nvSpPr>
            <p:cNvPr id="8" name="object 8"/>
            <p:cNvSpPr/>
            <p:nvPr/>
          </p:nvSpPr>
          <p:spPr>
            <a:xfrm>
              <a:off x="611715" y="1652320"/>
              <a:ext cx="984885" cy="984885"/>
            </a:xfrm>
            <a:custGeom>
              <a:rect l="l" t="t" r="r" b="b"/>
              <a:pathLst>
                <a:path w="984885" h="984885">
                  <a:moveTo>
                    <a:pt x="984886" y="492444"/>
                  </a:moveTo>
                  <a:lnTo>
                    <a:pt x="0" y="492444"/>
                  </a:lnTo>
                  <a:lnTo>
                    <a:pt x="2254" y="445017"/>
                  </a:lnTo>
                  <a:lnTo>
                    <a:pt x="8880" y="398867"/>
                  </a:lnTo>
                  <a:lnTo>
                    <a:pt x="19670" y="354199"/>
                  </a:lnTo>
                  <a:lnTo>
                    <a:pt x="34418" y="311218"/>
                  </a:lnTo>
                  <a:lnTo>
                    <a:pt x="52918" y="270133"/>
                  </a:lnTo>
                  <a:lnTo>
                    <a:pt x="74963" y="231148"/>
                  </a:lnTo>
                  <a:lnTo>
                    <a:pt x="100348" y="194471"/>
                  </a:lnTo>
                  <a:lnTo>
                    <a:pt x="128865" y="160307"/>
                  </a:lnTo>
                  <a:lnTo>
                    <a:pt x="160309" y="128864"/>
                  </a:lnTo>
                  <a:lnTo>
                    <a:pt x="194473" y="100346"/>
                  </a:lnTo>
                  <a:lnTo>
                    <a:pt x="231151" y="74962"/>
                  </a:lnTo>
                  <a:lnTo>
                    <a:pt x="270135" y="52916"/>
                  </a:lnTo>
                  <a:lnTo>
                    <a:pt x="311221" y="34417"/>
                  </a:lnTo>
                  <a:lnTo>
                    <a:pt x="354202" y="19669"/>
                  </a:lnTo>
                  <a:lnTo>
                    <a:pt x="398872" y="8879"/>
                  </a:lnTo>
                  <a:lnTo>
                    <a:pt x="445028" y="2254"/>
                  </a:lnTo>
                  <a:lnTo>
                    <a:pt x="492443" y="0"/>
                  </a:lnTo>
                  <a:lnTo>
                    <a:pt x="539871" y="2254"/>
                  </a:lnTo>
                  <a:lnTo>
                    <a:pt x="586020" y="8879"/>
                  </a:lnTo>
                  <a:lnTo>
                    <a:pt x="630688" y="19669"/>
                  </a:lnTo>
                  <a:lnTo>
                    <a:pt x="673668" y="34417"/>
                  </a:lnTo>
                  <a:lnTo>
                    <a:pt x="714754" y="52917"/>
                  </a:lnTo>
                  <a:lnTo>
                    <a:pt x="753738" y="74963"/>
                  </a:lnTo>
                  <a:lnTo>
                    <a:pt x="790415" y="100347"/>
                  </a:lnTo>
                  <a:lnTo>
                    <a:pt x="824579" y="128865"/>
                  </a:lnTo>
                  <a:lnTo>
                    <a:pt x="856022" y="160308"/>
                  </a:lnTo>
                  <a:lnTo>
                    <a:pt x="884540" y="194472"/>
                  </a:lnTo>
                  <a:lnTo>
                    <a:pt x="909924" y="231149"/>
                  </a:lnTo>
                  <a:lnTo>
                    <a:pt x="931969" y="270134"/>
                  </a:lnTo>
                  <a:lnTo>
                    <a:pt x="950469" y="311220"/>
                  </a:lnTo>
                  <a:lnTo>
                    <a:pt x="965217" y="354200"/>
                  </a:lnTo>
                  <a:lnTo>
                    <a:pt x="976007" y="398868"/>
                  </a:lnTo>
                  <a:lnTo>
                    <a:pt x="982632" y="445018"/>
                  </a:lnTo>
                  <a:lnTo>
                    <a:pt x="984886" y="492444"/>
                  </a:lnTo>
                  <a:close/>
                </a:path>
                <a:path w="984885" h="984885">
                  <a:moveTo>
                    <a:pt x="492443" y="984886"/>
                  </a:moveTo>
                  <a:lnTo>
                    <a:pt x="445018" y="982632"/>
                  </a:lnTo>
                  <a:lnTo>
                    <a:pt x="398867" y="976007"/>
                  </a:lnTo>
                  <a:lnTo>
                    <a:pt x="354199" y="965217"/>
                  </a:lnTo>
                  <a:lnTo>
                    <a:pt x="311219" y="950469"/>
                  </a:lnTo>
                  <a:lnTo>
                    <a:pt x="270133" y="931969"/>
                  </a:lnTo>
                  <a:lnTo>
                    <a:pt x="231149" y="909924"/>
                  </a:lnTo>
                  <a:lnTo>
                    <a:pt x="194471" y="884539"/>
                  </a:lnTo>
                  <a:lnTo>
                    <a:pt x="160308" y="856022"/>
                  </a:lnTo>
                  <a:lnTo>
                    <a:pt x="128864" y="824578"/>
                  </a:lnTo>
                  <a:lnTo>
                    <a:pt x="100347" y="790415"/>
                  </a:lnTo>
                  <a:lnTo>
                    <a:pt x="74962" y="753737"/>
                  </a:lnTo>
                  <a:lnTo>
                    <a:pt x="52917" y="714753"/>
                  </a:lnTo>
                  <a:lnTo>
                    <a:pt x="34417" y="673667"/>
                  </a:lnTo>
                  <a:lnTo>
                    <a:pt x="19669" y="630687"/>
                  </a:lnTo>
                  <a:lnTo>
                    <a:pt x="8879" y="586019"/>
                  </a:lnTo>
                  <a:lnTo>
                    <a:pt x="2254" y="539868"/>
                  </a:lnTo>
                  <a:lnTo>
                    <a:pt x="0" y="492443"/>
                  </a:lnTo>
                  <a:lnTo>
                    <a:pt x="984886" y="492444"/>
                  </a:lnTo>
                  <a:lnTo>
                    <a:pt x="982632" y="539868"/>
                  </a:lnTo>
                  <a:lnTo>
                    <a:pt x="976007" y="586019"/>
                  </a:lnTo>
                  <a:lnTo>
                    <a:pt x="965217" y="630687"/>
                  </a:lnTo>
                  <a:lnTo>
                    <a:pt x="950469" y="673667"/>
                  </a:lnTo>
                  <a:lnTo>
                    <a:pt x="931969" y="714753"/>
                  </a:lnTo>
                  <a:lnTo>
                    <a:pt x="909924" y="753737"/>
                  </a:lnTo>
                  <a:lnTo>
                    <a:pt x="884539" y="790415"/>
                  </a:lnTo>
                  <a:lnTo>
                    <a:pt x="856022" y="824578"/>
                  </a:lnTo>
                  <a:lnTo>
                    <a:pt x="824578" y="856022"/>
                  </a:lnTo>
                  <a:lnTo>
                    <a:pt x="790415" y="884539"/>
                  </a:lnTo>
                  <a:lnTo>
                    <a:pt x="753737" y="909924"/>
                  </a:lnTo>
                  <a:lnTo>
                    <a:pt x="714753" y="931969"/>
                  </a:lnTo>
                  <a:lnTo>
                    <a:pt x="673667" y="950469"/>
                  </a:lnTo>
                  <a:lnTo>
                    <a:pt x="630687" y="965217"/>
                  </a:lnTo>
                  <a:lnTo>
                    <a:pt x="586019" y="976007"/>
                  </a:lnTo>
                  <a:lnTo>
                    <a:pt x="539869" y="982632"/>
                  </a:lnTo>
                  <a:lnTo>
                    <a:pt x="492443" y="984886"/>
                  </a:lnTo>
                  <a:close/>
                </a:path>
              </a:pathLst>
            </a:custGeom>
            <a:solidFill>
              <a:srgbClr val="BC95E8"/>
            </a:solidFill>
          </p:spPr>
          <p:txBody>
            <a:bodyPr wrap="square" lIns="0" tIns="0" rIns="0" bIns="0" rtlCol="0"/>
            <a:lstStyle/>
            <a:p/>
          </p:txBody>
        </p:sp>
        <p:sp>
          <p:nvSpPr>
            <p:cNvPr id="9" name="object 9"/>
            <p:cNvSpPr/>
            <p:nvPr/>
          </p:nvSpPr>
          <p:spPr>
            <a:xfrm>
              <a:off x="871131" y="1892317"/>
              <a:ext cx="447040" cy="524510"/>
            </a:xfrm>
            <a:custGeom>
              <a:rect l="l" t="t" r="r" b="b"/>
              <a:pathLst>
                <a:path w="447040" h="524510">
                  <a:moveTo>
                    <a:pt x="58256" y="388379"/>
                  </a:moveTo>
                  <a:lnTo>
                    <a:pt x="19418" y="388379"/>
                  </a:lnTo>
                  <a:lnTo>
                    <a:pt x="11862" y="386852"/>
                  </a:lnTo>
                  <a:lnTo>
                    <a:pt x="5689" y="382689"/>
                  </a:lnTo>
                  <a:lnTo>
                    <a:pt x="1526" y="376516"/>
                  </a:lnTo>
                  <a:lnTo>
                    <a:pt x="0" y="368960"/>
                  </a:lnTo>
                  <a:lnTo>
                    <a:pt x="0" y="174770"/>
                  </a:lnTo>
                  <a:lnTo>
                    <a:pt x="36041" y="152987"/>
                  </a:lnTo>
                  <a:lnTo>
                    <a:pt x="79695" y="144195"/>
                  </a:lnTo>
                  <a:lnTo>
                    <a:pt x="139195" y="138169"/>
                  </a:lnTo>
                  <a:lnTo>
                    <a:pt x="213608" y="135932"/>
                  </a:lnTo>
                  <a:lnTo>
                    <a:pt x="233027" y="135932"/>
                  </a:lnTo>
                  <a:lnTo>
                    <a:pt x="306978" y="138126"/>
                  </a:lnTo>
                  <a:lnTo>
                    <a:pt x="366420" y="144066"/>
                  </a:lnTo>
                  <a:lnTo>
                    <a:pt x="410247" y="152794"/>
                  </a:lnTo>
                  <a:lnTo>
                    <a:pt x="446636" y="174770"/>
                  </a:lnTo>
                  <a:lnTo>
                    <a:pt x="446636" y="194189"/>
                  </a:lnTo>
                  <a:lnTo>
                    <a:pt x="378670" y="194189"/>
                  </a:lnTo>
                  <a:lnTo>
                    <a:pt x="367335" y="196479"/>
                  </a:lnTo>
                  <a:lnTo>
                    <a:pt x="358076" y="202724"/>
                  </a:lnTo>
                  <a:lnTo>
                    <a:pt x="351831" y="211984"/>
                  </a:lnTo>
                  <a:lnTo>
                    <a:pt x="349541" y="223319"/>
                  </a:lnTo>
                  <a:lnTo>
                    <a:pt x="351831" y="234652"/>
                  </a:lnTo>
                  <a:lnTo>
                    <a:pt x="358076" y="243911"/>
                  </a:lnTo>
                  <a:lnTo>
                    <a:pt x="367335" y="250156"/>
                  </a:lnTo>
                  <a:lnTo>
                    <a:pt x="378670" y="252446"/>
                  </a:lnTo>
                  <a:lnTo>
                    <a:pt x="446636" y="252446"/>
                  </a:lnTo>
                  <a:lnTo>
                    <a:pt x="446636" y="310703"/>
                  </a:lnTo>
                  <a:lnTo>
                    <a:pt x="38837" y="310703"/>
                  </a:lnTo>
                  <a:lnTo>
                    <a:pt x="38837" y="349541"/>
                  </a:lnTo>
                  <a:lnTo>
                    <a:pt x="58256" y="349541"/>
                  </a:lnTo>
                  <a:lnTo>
                    <a:pt x="58256" y="388379"/>
                  </a:lnTo>
                  <a:close/>
                </a:path>
                <a:path w="447040" h="524510">
                  <a:moveTo>
                    <a:pt x="446636" y="252446"/>
                  </a:moveTo>
                  <a:lnTo>
                    <a:pt x="378670" y="252446"/>
                  </a:lnTo>
                  <a:lnTo>
                    <a:pt x="390004" y="250156"/>
                  </a:lnTo>
                  <a:lnTo>
                    <a:pt x="399263" y="243911"/>
                  </a:lnTo>
                  <a:lnTo>
                    <a:pt x="405508" y="234652"/>
                  </a:lnTo>
                  <a:lnTo>
                    <a:pt x="407798" y="223319"/>
                  </a:lnTo>
                  <a:lnTo>
                    <a:pt x="405508" y="211984"/>
                  </a:lnTo>
                  <a:lnTo>
                    <a:pt x="399263" y="202724"/>
                  </a:lnTo>
                  <a:lnTo>
                    <a:pt x="390004" y="196479"/>
                  </a:lnTo>
                  <a:lnTo>
                    <a:pt x="378670" y="194189"/>
                  </a:lnTo>
                  <a:lnTo>
                    <a:pt x="446636" y="194189"/>
                  </a:lnTo>
                  <a:lnTo>
                    <a:pt x="446636" y="252446"/>
                  </a:lnTo>
                  <a:close/>
                </a:path>
                <a:path w="447040" h="524510">
                  <a:moveTo>
                    <a:pt x="427217" y="388379"/>
                  </a:moveTo>
                  <a:lnTo>
                    <a:pt x="388379" y="388379"/>
                  </a:lnTo>
                  <a:lnTo>
                    <a:pt x="388379" y="349541"/>
                  </a:lnTo>
                  <a:lnTo>
                    <a:pt x="407798" y="349541"/>
                  </a:lnTo>
                  <a:lnTo>
                    <a:pt x="407798" y="310703"/>
                  </a:lnTo>
                  <a:lnTo>
                    <a:pt x="446636" y="310703"/>
                  </a:lnTo>
                  <a:lnTo>
                    <a:pt x="446636" y="368960"/>
                  </a:lnTo>
                  <a:lnTo>
                    <a:pt x="445112" y="376516"/>
                  </a:lnTo>
                  <a:lnTo>
                    <a:pt x="440953" y="382689"/>
                  </a:lnTo>
                  <a:lnTo>
                    <a:pt x="434781" y="386852"/>
                  </a:lnTo>
                  <a:lnTo>
                    <a:pt x="427217" y="388379"/>
                  </a:lnTo>
                  <a:close/>
                </a:path>
                <a:path w="447040" h="524510">
                  <a:moveTo>
                    <a:pt x="349541" y="524312"/>
                  </a:moveTo>
                  <a:lnTo>
                    <a:pt x="97094" y="524312"/>
                  </a:lnTo>
                  <a:lnTo>
                    <a:pt x="89538" y="522785"/>
                  </a:lnTo>
                  <a:lnTo>
                    <a:pt x="83365" y="518622"/>
                  </a:lnTo>
                  <a:lnTo>
                    <a:pt x="79202" y="512449"/>
                  </a:lnTo>
                  <a:lnTo>
                    <a:pt x="77675" y="504893"/>
                  </a:lnTo>
                  <a:lnTo>
                    <a:pt x="77675" y="330122"/>
                  </a:lnTo>
                  <a:lnTo>
                    <a:pt x="368960" y="330122"/>
                  </a:lnTo>
                  <a:lnTo>
                    <a:pt x="368960" y="349541"/>
                  </a:lnTo>
                  <a:lnTo>
                    <a:pt x="116513" y="349541"/>
                  </a:lnTo>
                  <a:lnTo>
                    <a:pt x="116513" y="368960"/>
                  </a:lnTo>
                  <a:lnTo>
                    <a:pt x="368960" y="368960"/>
                  </a:lnTo>
                  <a:lnTo>
                    <a:pt x="368960" y="388379"/>
                  </a:lnTo>
                  <a:lnTo>
                    <a:pt x="116513" y="388379"/>
                  </a:lnTo>
                  <a:lnTo>
                    <a:pt x="116513" y="407798"/>
                  </a:lnTo>
                  <a:lnTo>
                    <a:pt x="368960" y="407798"/>
                  </a:lnTo>
                  <a:lnTo>
                    <a:pt x="368960" y="427217"/>
                  </a:lnTo>
                  <a:lnTo>
                    <a:pt x="116513" y="427217"/>
                  </a:lnTo>
                  <a:lnTo>
                    <a:pt x="116513" y="446636"/>
                  </a:lnTo>
                  <a:lnTo>
                    <a:pt x="368960" y="446636"/>
                  </a:lnTo>
                  <a:lnTo>
                    <a:pt x="368960" y="466055"/>
                  </a:lnTo>
                  <a:lnTo>
                    <a:pt x="116513" y="466055"/>
                  </a:lnTo>
                  <a:lnTo>
                    <a:pt x="116513" y="485474"/>
                  </a:lnTo>
                  <a:lnTo>
                    <a:pt x="368960" y="485474"/>
                  </a:lnTo>
                  <a:lnTo>
                    <a:pt x="368960" y="504893"/>
                  </a:lnTo>
                  <a:lnTo>
                    <a:pt x="367436" y="512449"/>
                  </a:lnTo>
                  <a:lnTo>
                    <a:pt x="363277" y="518622"/>
                  </a:lnTo>
                  <a:lnTo>
                    <a:pt x="357105" y="522785"/>
                  </a:lnTo>
                  <a:lnTo>
                    <a:pt x="349541" y="524312"/>
                  </a:lnTo>
                  <a:close/>
                </a:path>
                <a:path w="447040" h="524510">
                  <a:moveTo>
                    <a:pt x="368960" y="368960"/>
                  </a:moveTo>
                  <a:lnTo>
                    <a:pt x="330122" y="368960"/>
                  </a:lnTo>
                  <a:lnTo>
                    <a:pt x="330122" y="349541"/>
                  </a:lnTo>
                  <a:lnTo>
                    <a:pt x="368960" y="349541"/>
                  </a:lnTo>
                  <a:lnTo>
                    <a:pt x="368960" y="368960"/>
                  </a:lnTo>
                  <a:close/>
                </a:path>
                <a:path w="447040" h="524510">
                  <a:moveTo>
                    <a:pt x="368960" y="407798"/>
                  </a:moveTo>
                  <a:lnTo>
                    <a:pt x="330122" y="407798"/>
                  </a:lnTo>
                  <a:lnTo>
                    <a:pt x="330122" y="388379"/>
                  </a:lnTo>
                  <a:lnTo>
                    <a:pt x="368960" y="388379"/>
                  </a:lnTo>
                  <a:lnTo>
                    <a:pt x="368960" y="407798"/>
                  </a:lnTo>
                  <a:close/>
                </a:path>
                <a:path w="447040" h="524510">
                  <a:moveTo>
                    <a:pt x="368960" y="446636"/>
                  </a:moveTo>
                  <a:lnTo>
                    <a:pt x="330122" y="446636"/>
                  </a:lnTo>
                  <a:lnTo>
                    <a:pt x="330122" y="427217"/>
                  </a:lnTo>
                  <a:lnTo>
                    <a:pt x="368960" y="427217"/>
                  </a:lnTo>
                  <a:lnTo>
                    <a:pt x="368960" y="446636"/>
                  </a:lnTo>
                  <a:close/>
                </a:path>
                <a:path w="447040" h="524510">
                  <a:moveTo>
                    <a:pt x="368960" y="485474"/>
                  </a:moveTo>
                  <a:lnTo>
                    <a:pt x="330122" y="485474"/>
                  </a:lnTo>
                  <a:lnTo>
                    <a:pt x="330122" y="466055"/>
                  </a:lnTo>
                  <a:lnTo>
                    <a:pt x="368960" y="466055"/>
                  </a:lnTo>
                  <a:lnTo>
                    <a:pt x="368960" y="485474"/>
                  </a:lnTo>
                  <a:close/>
                </a:path>
                <a:path w="447040" h="524510">
                  <a:moveTo>
                    <a:pt x="368960" y="116513"/>
                  </a:moveTo>
                  <a:lnTo>
                    <a:pt x="77675" y="116513"/>
                  </a:lnTo>
                  <a:lnTo>
                    <a:pt x="77675" y="19418"/>
                  </a:lnTo>
                  <a:lnTo>
                    <a:pt x="79202" y="11854"/>
                  </a:lnTo>
                  <a:lnTo>
                    <a:pt x="83365" y="5682"/>
                  </a:lnTo>
                  <a:lnTo>
                    <a:pt x="89538" y="1524"/>
                  </a:lnTo>
                  <a:lnTo>
                    <a:pt x="97094" y="0"/>
                  </a:lnTo>
                  <a:lnTo>
                    <a:pt x="349541" y="0"/>
                  </a:lnTo>
                  <a:lnTo>
                    <a:pt x="357105" y="1524"/>
                  </a:lnTo>
                  <a:lnTo>
                    <a:pt x="363277" y="5682"/>
                  </a:lnTo>
                  <a:lnTo>
                    <a:pt x="367436" y="11854"/>
                  </a:lnTo>
                  <a:lnTo>
                    <a:pt x="368960" y="19418"/>
                  </a:lnTo>
                  <a:lnTo>
                    <a:pt x="368960" y="116513"/>
                  </a:lnTo>
                  <a:close/>
                </a:path>
              </a:pathLst>
            </a:custGeom>
            <a:solidFill>
              <a:srgbClr val="FFFFFF"/>
            </a:solidFill>
          </p:spPr>
          <p:txBody>
            <a:bodyPr wrap="square" lIns="0" tIns="0" rIns="0" bIns="0" rtlCol="0"/>
            <a:lstStyle/>
            <a:p/>
          </p:txBody>
        </p:sp>
      </p:grpSp>
      <p:sp>
        <p:nvSpPr>
          <p:cNvPr id="10" name="object 10"/>
          <p:cNvSpPr txBox="1"/>
          <p:nvPr/>
        </p:nvSpPr>
        <p:spPr>
          <a:xfrm>
            <a:off x="1707727" y="1773364"/>
            <a:ext cx="1397000" cy="231140"/>
          </a:xfrm>
          <a:prstGeom prst="rect">
            <a:avLst/>
          </a:prstGeom>
        </p:spPr>
        <p:txBody>
          <a:bodyPr vert="horz" wrap="square" lIns="0" tIns="12700" rIns="0" bIns="0" rtlCol="0">
            <a:spAutoFit/>
          </a:bodyPr>
          <a:lstStyle/>
          <a:p>
            <a:pPr marL="12700">
              <a:lnSpc>
                <a:spcPct val="100000"/>
              </a:lnSpc>
              <a:spcBef>
                <a:spcPts val="100"/>
              </a:spcBef>
            </a:pPr>
            <a:r>
              <a:rPr sz="1350" spc="-10">
                <a:latin typeface="微软雅黑"/>
                <a:cs typeface="微软雅黑"/>
              </a:rPr>
              <a:t>总结词：品质提升</a:t>
            </a:r>
            <a:endParaRPr sz="1350">
              <a:latin typeface="微软雅黑"/>
              <a:cs typeface="微软雅黑"/>
            </a:endParaRPr>
          </a:p>
        </p:txBody>
      </p:sp>
      <p:sp>
        <p:nvSpPr>
          <p:cNvPr id="11" name="object 11"/>
          <p:cNvSpPr txBox="1"/>
          <p:nvPr/>
        </p:nvSpPr>
        <p:spPr>
          <a:xfrm>
            <a:off x="7396319" y="1773364"/>
            <a:ext cx="4140200" cy="614045"/>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详细描述：在家电产品模流分析中，通过模拟分析优化</a:t>
            </a:r>
            <a:endParaRPr sz="1350">
              <a:latin typeface="微软雅黑"/>
              <a:cs typeface="微软雅黑"/>
            </a:endParaRPr>
          </a:p>
          <a:p>
            <a:pPr marL="12700">
              <a:lnSpc>
                <a:spcPct val="100000"/>
              </a:lnSpc>
              <a:spcBef>
                <a:spcPts val="1390"/>
              </a:spcBef>
            </a:pPr>
            <a:r>
              <a:rPr sz="1350" spc="-5">
                <a:latin typeface="微软雅黑"/>
                <a:cs typeface="微软雅黑"/>
              </a:rPr>
              <a:t>模具设计，提高产品质量和稳定性，减少不良品率。</a:t>
            </a:r>
            <a:endParaRPr sz="1350">
              <a:latin typeface="微软雅黑"/>
              <a:cs typeface="微软雅黑"/>
            </a:endParaRPr>
          </a:p>
        </p:txBody>
      </p:sp>
      <p:sp>
        <p:nvSpPr>
          <p:cNvPr id="12" name="object 12"/>
          <p:cNvSpPr txBox="1"/>
          <p:nvPr/>
        </p:nvSpPr>
        <p:spPr>
          <a:xfrm>
            <a:off x="1707727" y="3348567"/>
            <a:ext cx="1397000" cy="231140"/>
          </a:xfrm>
          <a:prstGeom prst="rect">
            <a:avLst/>
          </a:prstGeom>
        </p:spPr>
        <p:txBody>
          <a:bodyPr vert="horz" wrap="square" lIns="0" tIns="12700" rIns="0" bIns="0" rtlCol="0">
            <a:spAutoFit/>
          </a:bodyPr>
          <a:lstStyle/>
          <a:p>
            <a:pPr marL="12700">
              <a:lnSpc>
                <a:spcPct val="100000"/>
              </a:lnSpc>
              <a:spcBef>
                <a:spcPts val="100"/>
              </a:spcBef>
            </a:pPr>
            <a:r>
              <a:rPr sz="1350" spc="-10">
                <a:latin typeface="微软雅黑"/>
                <a:cs typeface="微软雅黑"/>
              </a:rPr>
              <a:t>总结词：创新设计</a:t>
            </a:r>
            <a:endParaRPr sz="1350">
              <a:latin typeface="微软雅黑"/>
              <a:cs typeface="微软雅黑"/>
            </a:endParaRPr>
          </a:p>
        </p:txBody>
      </p:sp>
      <p:sp>
        <p:nvSpPr>
          <p:cNvPr id="13" name="object 13"/>
          <p:cNvSpPr txBox="1"/>
          <p:nvPr/>
        </p:nvSpPr>
        <p:spPr>
          <a:xfrm>
            <a:off x="7396319" y="3348567"/>
            <a:ext cx="4140200" cy="996950"/>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详细描述：模流分析服务能够为家电产品的创新设计提</a:t>
            </a:r>
            <a:endParaRPr sz="1350">
              <a:latin typeface="微软雅黑"/>
              <a:cs typeface="微软雅黑"/>
            </a:endParaRPr>
          </a:p>
          <a:p>
            <a:pPr marL="12700" marR="5080">
              <a:lnSpc>
                <a:spcPct val="186000"/>
              </a:lnSpc>
            </a:pPr>
            <a:r>
              <a:rPr sz="1350" spc="-5">
                <a:latin typeface="微软雅黑"/>
                <a:cs typeface="微软雅黑"/>
              </a:rPr>
              <a:t>供有力支持，帮助设计师更好地理解产品在模具中的成型过程，实现更优化的设计。</a:t>
            </a:r>
            <a:endParaRPr sz="1350">
              <a:latin typeface="微软雅黑"/>
              <a:cs typeface="微软雅黑"/>
            </a:endParaRPr>
          </a:p>
        </p:txBody>
      </p:sp>
      <p:sp>
        <p:nvSpPr>
          <p:cNvPr id="14" name="object 14"/>
          <p:cNvSpPr txBox="1"/>
          <p:nvPr/>
        </p:nvSpPr>
        <p:spPr>
          <a:xfrm>
            <a:off x="1707727" y="5017345"/>
            <a:ext cx="1397000" cy="231140"/>
          </a:xfrm>
          <a:prstGeom prst="rect">
            <a:avLst/>
          </a:prstGeom>
        </p:spPr>
        <p:txBody>
          <a:bodyPr vert="horz" wrap="square" lIns="0" tIns="12700" rIns="0" bIns="0" rtlCol="0">
            <a:spAutoFit/>
          </a:bodyPr>
          <a:lstStyle/>
          <a:p>
            <a:pPr marL="12700">
              <a:lnSpc>
                <a:spcPct val="100000"/>
              </a:lnSpc>
              <a:spcBef>
                <a:spcPts val="100"/>
              </a:spcBef>
            </a:pPr>
            <a:r>
              <a:rPr sz="1350" spc="-10">
                <a:latin typeface="微软雅黑"/>
                <a:cs typeface="微软雅黑"/>
              </a:rPr>
              <a:t>总结词：高效协同</a:t>
            </a:r>
            <a:endParaRPr sz="1350">
              <a:latin typeface="微软雅黑"/>
              <a:cs typeface="微软雅黑"/>
            </a:endParaRPr>
          </a:p>
        </p:txBody>
      </p:sp>
      <p:sp>
        <p:nvSpPr>
          <p:cNvPr id="15" name="object 15"/>
          <p:cNvSpPr txBox="1"/>
          <p:nvPr/>
        </p:nvSpPr>
        <p:spPr>
          <a:xfrm>
            <a:off x="7396319" y="5017345"/>
            <a:ext cx="4311650" cy="614045"/>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详细描述：模流分析服务与家电产品开发团队紧密合作，</a:t>
            </a:r>
            <a:endParaRPr sz="1350">
              <a:latin typeface="微软雅黑"/>
              <a:cs typeface="微软雅黑"/>
            </a:endParaRPr>
          </a:p>
          <a:p>
            <a:pPr marL="12700">
              <a:lnSpc>
                <a:spcPct val="100000"/>
              </a:lnSpc>
              <a:spcBef>
                <a:spcPts val="1390"/>
              </a:spcBef>
            </a:pPr>
            <a:r>
              <a:rPr sz="1350" spc="-5">
                <a:latin typeface="微软雅黑"/>
                <a:cs typeface="微软雅黑"/>
              </a:rPr>
              <a:t>实现高效协同，缩短产品开发周期，加快上市时间。</a:t>
            </a:r>
            <a:endParaRPr sz="1350">
              <a:latin typeface="微软雅黑"/>
              <a:cs typeface="微软雅黑"/>
            </a:endParaRPr>
          </a:p>
        </p:txBody>
      </p:sp>
      <p:sp>
        <p:nvSpPr>
          <p:cNvPr id="16" name="object 16"/>
          <p:cNvSpPr/>
          <p:nvPr/>
        </p:nvSpPr>
        <p:spPr>
          <a:xfrm>
            <a:off x="6564902" y="1916914"/>
            <a:ext cx="455930" cy="455930"/>
          </a:xfrm>
          <a:custGeom>
            <a:rect l="l" t="t" r="r" b="b"/>
            <a:pathLst>
              <a:path w="455929" h="455930">
                <a:moveTo>
                  <a:pt x="170887" y="56962"/>
                </a:moveTo>
                <a:lnTo>
                  <a:pt x="142406" y="56962"/>
                </a:lnTo>
                <a:lnTo>
                  <a:pt x="142406" y="0"/>
                </a:lnTo>
                <a:lnTo>
                  <a:pt x="170887" y="0"/>
                </a:lnTo>
                <a:lnTo>
                  <a:pt x="170887" y="56962"/>
                </a:lnTo>
                <a:close/>
              </a:path>
              <a:path w="455929" h="455930">
                <a:moveTo>
                  <a:pt x="85443" y="113924"/>
                </a:moveTo>
                <a:lnTo>
                  <a:pt x="28481" y="56962"/>
                </a:lnTo>
                <a:lnTo>
                  <a:pt x="28481" y="28481"/>
                </a:lnTo>
                <a:lnTo>
                  <a:pt x="56962" y="28481"/>
                </a:lnTo>
                <a:lnTo>
                  <a:pt x="113924" y="85443"/>
                </a:lnTo>
                <a:lnTo>
                  <a:pt x="85443" y="113924"/>
                </a:lnTo>
                <a:close/>
              </a:path>
              <a:path w="455929" h="455930">
                <a:moveTo>
                  <a:pt x="227848" y="113924"/>
                </a:moveTo>
                <a:lnTo>
                  <a:pt x="199367" y="85443"/>
                </a:lnTo>
                <a:lnTo>
                  <a:pt x="256330" y="28481"/>
                </a:lnTo>
                <a:lnTo>
                  <a:pt x="284811" y="28481"/>
                </a:lnTo>
                <a:lnTo>
                  <a:pt x="284811" y="56962"/>
                </a:lnTo>
                <a:lnTo>
                  <a:pt x="227848" y="113924"/>
                </a:lnTo>
                <a:close/>
              </a:path>
              <a:path w="455929" h="455930">
                <a:moveTo>
                  <a:pt x="407615" y="455702"/>
                </a:moveTo>
                <a:lnTo>
                  <a:pt x="109424" y="166386"/>
                </a:lnTo>
                <a:lnTo>
                  <a:pt x="103197" y="151284"/>
                </a:lnTo>
                <a:lnTo>
                  <a:pt x="104754" y="143237"/>
                </a:lnTo>
                <a:lnTo>
                  <a:pt x="109424" y="136183"/>
                </a:lnTo>
                <a:lnTo>
                  <a:pt x="136183" y="109424"/>
                </a:lnTo>
                <a:lnTo>
                  <a:pt x="143237" y="104754"/>
                </a:lnTo>
                <a:lnTo>
                  <a:pt x="151285" y="103197"/>
                </a:lnTo>
                <a:lnTo>
                  <a:pt x="159332" y="104754"/>
                </a:lnTo>
                <a:lnTo>
                  <a:pt x="166386" y="109424"/>
                </a:lnTo>
                <a:lnTo>
                  <a:pt x="185127" y="128165"/>
                </a:lnTo>
                <a:lnTo>
                  <a:pt x="156646" y="128165"/>
                </a:lnTo>
                <a:lnTo>
                  <a:pt x="128165" y="156646"/>
                </a:lnTo>
                <a:lnTo>
                  <a:pt x="213608" y="242089"/>
                </a:lnTo>
                <a:lnTo>
                  <a:pt x="299052" y="242089"/>
                </a:lnTo>
                <a:lnTo>
                  <a:pt x="449475" y="392513"/>
                </a:lnTo>
                <a:lnTo>
                  <a:pt x="454145" y="399567"/>
                </a:lnTo>
                <a:lnTo>
                  <a:pt x="455702" y="407615"/>
                </a:lnTo>
                <a:lnTo>
                  <a:pt x="454145" y="415662"/>
                </a:lnTo>
                <a:lnTo>
                  <a:pt x="449475" y="422716"/>
                </a:lnTo>
                <a:lnTo>
                  <a:pt x="422716" y="449475"/>
                </a:lnTo>
                <a:lnTo>
                  <a:pt x="415662" y="454145"/>
                </a:lnTo>
                <a:lnTo>
                  <a:pt x="407615" y="455702"/>
                </a:lnTo>
                <a:close/>
              </a:path>
              <a:path w="455929" h="455930">
                <a:moveTo>
                  <a:pt x="299052" y="242089"/>
                </a:moveTo>
                <a:lnTo>
                  <a:pt x="213608" y="242089"/>
                </a:lnTo>
                <a:lnTo>
                  <a:pt x="242089" y="213608"/>
                </a:lnTo>
                <a:lnTo>
                  <a:pt x="156646" y="128165"/>
                </a:lnTo>
                <a:lnTo>
                  <a:pt x="185127" y="128165"/>
                </a:lnTo>
                <a:lnTo>
                  <a:pt x="299052" y="242089"/>
                </a:lnTo>
                <a:close/>
              </a:path>
              <a:path w="455929" h="455930">
                <a:moveTo>
                  <a:pt x="56962" y="170886"/>
                </a:moveTo>
                <a:lnTo>
                  <a:pt x="0" y="170886"/>
                </a:lnTo>
                <a:lnTo>
                  <a:pt x="0" y="142405"/>
                </a:lnTo>
                <a:lnTo>
                  <a:pt x="56962" y="142405"/>
                </a:lnTo>
                <a:lnTo>
                  <a:pt x="56962" y="170886"/>
                </a:lnTo>
                <a:close/>
              </a:path>
              <a:path w="455929" h="455930">
                <a:moveTo>
                  <a:pt x="313292" y="170886"/>
                </a:moveTo>
                <a:lnTo>
                  <a:pt x="256330" y="170886"/>
                </a:lnTo>
                <a:lnTo>
                  <a:pt x="256330" y="142405"/>
                </a:lnTo>
                <a:lnTo>
                  <a:pt x="313292" y="142405"/>
                </a:lnTo>
                <a:lnTo>
                  <a:pt x="313292" y="170886"/>
                </a:lnTo>
                <a:close/>
              </a:path>
              <a:path w="455929" h="455930">
                <a:moveTo>
                  <a:pt x="56962" y="284811"/>
                </a:moveTo>
                <a:lnTo>
                  <a:pt x="28481" y="284811"/>
                </a:lnTo>
                <a:lnTo>
                  <a:pt x="28481" y="256330"/>
                </a:lnTo>
                <a:lnTo>
                  <a:pt x="85443" y="199367"/>
                </a:lnTo>
                <a:lnTo>
                  <a:pt x="113924" y="227849"/>
                </a:lnTo>
                <a:lnTo>
                  <a:pt x="56962" y="284811"/>
                </a:lnTo>
                <a:close/>
              </a:path>
              <a:path w="455929" h="455930">
                <a:moveTo>
                  <a:pt x="170887" y="313292"/>
                </a:moveTo>
                <a:lnTo>
                  <a:pt x="142406" y="313292"/>
                </a:lnTo>
                <a:lnTo>
                  <a:pt x="142406" y="256330"/>
                </a:lnTo>
                <a:lnTo>
                  <a:pt x="170887" y="256330"/>
                </a:lnTo>
                <a:lnTo>
                  <a:pt x="170887" y="313292"/>
                </a:lnTo>
                <a:close/>
              </a:path>
            </a:pathLst>
          </a:custGeom>
          <a:solidFill>
            <a:srgbClr val="FFFFFF"/>
          </a:solidFill>
        </p:spPr>
        <p:txBody>
          <a:bodyPr wrap="square" lIns="0" tIns="0" rIns="0" bIns="0" rtlCol="0"/>
          <a:lstStyle/>
          <a:p/>
        </p:txBody>
      </p:sp>
      <p:sp>
        <p:nvSpPr>
          <p:cNvPr id="17" name="object 17"/>
          <p:cNvSpPr/>
          <p:nvPr/>
        </p:nvSpPr>
        <p:spPr>
          <a:xfrm>
            <a:off x="6551100" y="3538727"/>
            <a:ext cx="483870" cy="362585"/>
          </a:xfrm>
          <a:custGeom>
            <a:rect l="l" t="t" r="r" b="b"/>
            <a:pathLst>
              <a:path w="483870" h="362585">
                <a:moveTo>
                  <a:pt x="241591" y="173037"/>
                </a:moveTo>
                <a:lnTo>
                  <a:pt x="0" y="58993"/>
                </a:lnTo>
                <a:lnTo>
                  <a:pt x="0" y="0"/>
                </a:lnTo>
                <a:lnTo>
                  <a:pt x="483303" y="0"/>
                </a:lnTo>
                <a:lnTo>
                  <a:pt x="483303" y="59174"/>
                </a:lnTo>
                <a:lnTo>
                  <a:pt x="241591" y="173037"/>
                </a:lnTo>
                <a:close/>
              </a:path>
              <a:path w="483870" h="362585">
                <a:moveTo>
                  <a:pt x="483303" y="362477"/>
                </a:moveTo>
                <a:lnTo>
                  <a:pt x="0" y="362477"/>
                </a:lnTo>
                <a:lnTo>
                  <a:pt x="0" y="125658"/>
                </a:lnTo>
                <a:lnTo>
                  <a:pt x="241712" y="239823"/>
                </a:lnTo>
                <a:lnTo>
                  <a:pt x="483303" y="239823"/>
                </a:lnTo>
                <a:lnTo>
                  <a:pt x="483303" y="362477"/>
                </a:lnTo>
                <a:close/>
              </a:path>
              <a:path w="483870" h="362585">
                <a:moveTo>
                  <a:pt x="483303" y="239823"/>
                </a:moveTo>
                <a:lnTo>
                  <a:pt x="241712" y="239823"/>
                </a:lnTo>
                <a:lnTo>
                  <a:pt x="483303" y="126022"/>
                </a:lnTo>
                <a:lnTo>
                  <a:pt x="483303" y="239823"/>
                </a:lnTo>
                <a:close/>
              </a:path>
            </a:pathLst>
          </a:custGeom>
          <a:solidFill>
            <a:srgbClr val="FFFFFF"/>
          </a:solidFill>
        </p:spPr>
        <p:txBody>
          <a:bodyPr wrap="square" lIns="0" tIns="0" rIns="0" bIns="0" rtlCol="0"/>
          <a:lstStyle/>
          <a:p/>
        </p:txBody>
      </p:sp>
      <p:sp>
        <p:nvSpPr>
          <p:cNvPr id="18" name="object 18"/>
          <p:cNvSpPr/>
          <p:nvPr/>
        </p:nvSpPr>
        <p:spPr>
          <a:xfrm>
            <a:off x="6530379" y="5122031"/>
            <a:ext cx="525145" cy="485140"/>
          </a:xfrm>
          <a:custGeom>
            <a:rect l="l" t="t" r="r" b="b"/>
            <a:pathLst>
              <a:path w="525145" h="485139">
                <a:moveTo>
                  <a:pt x="131185" y="484658"/>
                </a:moveTo>
                <a:lnTo>
                  <a:pt x="32796" y="484658"/>
                </a:lnTo>
                <a:lnTo>
                  <a:pt x="20027" y="481939"/>
                </a:lnTo>
                <a:lnTo>
                  <a:pt x="9603" y="474522"/>
                </a:lnTo>
                <a:lnTo>
                  <a:pt x="2576" y="463518"/>
                </a:lnTo>
                <a:lnTo>
                  <a:pt x="0" y="450040"/>
                </a:lnTo>
                <a:lnTo>
                  <a:pt x="0" y="311566"/>
                </a:lnTo>
                <a:lnTo>
                  <a:pt x="2576" y="298088"/>
                </a:lnTo>
                <a:lnTo>
                  <a:pt x="9603" y="287084"/>
                </a:lnTo>
                <a:lnTo>
                  <a:pt x="20027" y="279667"/>
                </a:lnTo>
                <a:lnTo>
                  <a:pt x="32796" y="276947"/>
                </a:lnTo>
                <a:lnTo>
                  <a:pt x="65592" y="276947"/>
                </a:lnTo>
                <a:lnTo>
                  <a:pt x="65592" y="207710"/>
                </a:lnTo>
                <a:lnTo>
                  <a:pt x="70792" y="160097"/>
                </a:lnTo>
                <a:lnTo>
                  <a:pt x="85600" y="116383"/>
                </a:lnTo>
                <a:lnTo>
                  <a:pt x="108835" y="77815"/>
                </a:lnTo>
                <a:lnTo>
                  <a:pt x="139313" y="45644"/>
                </a:lnTo>
                <a:lnTo>
                  <a:pt x="175850" y="21119"/>
                </a:lnTo>
                <a:lnTo>
                  <a:pt x="217264" y="5487"/>
                </a:lnTo>
                <a:lnTo>
                  <a:pt x="262371" y="0"/>
                </a:lnTo>
                <a:lnTo>
                  <a:pt x="307478" y="5487"/>
                </a:lnTo>
                <a:lnTo>
                  <a:pt x="348892" y="21119"/>
                </a:lnTo>
                <a:lnTo>
                  <a:pt x="385429" y="45644"/>
                </a:lnTo>
                <a:lnTo>
                  <a:pt x="407779" y="69236"/>
                </a:lnTo>
                <a:lnTo>
                  <a:pt x="262371" y="69236"/>
                </a:lnTo>
                <a:lnTo>
                  <a:pt x="220933" y="76303"/>
                </a:lnTo>
                <a:lnTo>
                  <a:pt x="184925" y="95975"/>
                </a:lnTo>
                <a:lnTo>
                  <a:pt x="156517" y="125962"/>
                </a:lnTo>
                <a:lnTo>
                  <a:pt x="137880" y="163971"/>
                </a:lnTo>
                <a:lnTo>
                  <a:pt x="131185" y="207710"/>
                </a:lnTo>
                <a:lnTo>
                  <a:pt x="131185" y="484658"/>
                </a:lnTo>
                <a:close/>
              </a:path>
              <a:path w="525145" h="485139">
                <a:moveTo>
                  <a:pt x="491946" y="484658"/>
                </a:moveTo>
                <a:lnTo>
                  <a:pt x="393557" y="484658"/>
                </a:lnTo>
                <a:lnTo>
                  <a:pt x="393557" y="207710"/>
                </a:lnTo>
                <a:lnTo>
                  <a:pt x="386862" y="163971"/>
                </a:lnTo>
                <a:lnTo>
                  <a:pt x="368225" y="125962"/>
                </a:lnTo>
                <a:lnTo>
                  <a:pt x="339817" y="95975"/>
                </a:lnTo>
                <a:lnTo>
                  <a:pt x="303809" y="76303"/>
                </a:lnTo>
                <a:lnTo>
                  <a:pt x="262371" y="69236"/>
                </a:lnTo>
                <a:lnTo>
                  <a:pt x="407779" y="69236"/>
                </a:lnTo>
                <a:lnTo>
                  <a:pt x="415907" y="77815"/>
                </a:lnTo>
                <a:lnTo>
                  <a:pt x="439142" y="116383"/>
                </a:lnTo>
                <a:lnTo>
                  <a:pt x="453951" y="160097"/>
                </a:lnTo>
                <a:lnTo>
                  <a:pt x="459150" y="207710"/>
                </a:lnTo>
                <a:lnTo>
                  <a:pt x="459150" y="276947"/>
                </a:lnTo>
                <a:lnTo>
                  <a:pt x="491946" y="276947"/>
                </a:lnTo>
                <a:lnTo>
                  <a:pt x="504715" y="279667"/>
                </a:lnTo>
                <a:lnTo>
                  <a:pt x="515139" y="287084"/>
                </a:lnTo>
                <a:lnTo>
                  <a:pt x="522166" y="298088"/>
                </a:lnTo>
                <a:lnTo>
                  <a:pt x="524743" y="311566"/>
                </a:lnTo>
                <a:lnTo>
                  <a:pt x="524743" y="450040"/>
                </a:lnTo>
                <a:lnTo>
                  <a:pt x="522166" y="463518"/>
                </a:lnTo>
                <a:lnTo>
                  <a:pt x="515139" y="474522"/>
                </a:lnTo>
                <a:lnTo>
                  <a:pt x="504715" y="481939"/>
                </a:lnTo>
                <a:lnTo>
                  <a:pt x="491946" y="484658"/>
                </a:lnTo>
                <a:close/>
              </a:path>
            </a:pathLst>
          </a:custGeom>
          <a:solidFill>
            <a:srgbClr val="FFFFFF"/>
          </a:solidFill>
        </p:spPr>
        <p:txBody>
          <a:bodyPr wrap="square" lIns="0" tIns="0" rIns="0" bIns="0" rtlCol="0"/>
          <a:lstStyle/>
          <a:p/>
        </p:txBody>
      </p:sp>
      <p:sp>
        <p:nvSpPr>
          <p:cNvPr id="19" name="object 19"/>
          <p:cNvSpPr/>
          <p:nvPr/>
        </p:nvSpPr>
        <p:spPr>
          <a:xfrm>
            <a:off x="884679" y="3450697"/>
            <a:ext cx="439420" cy="539115"/>
          </a:xfrm>
          <a:custGeom>
            <a:rect l="l" t="t" r="r" b="b"/>
            <a:pathLst>
              <a:path w="439419" h="539114">
                <a:moveTo>
                  <a:pt x="384090" y="538539"/>
                </a:moveTo>
                <a:lnTo>
                  <a:pt x="362734" y="534307"/>
                </a:lnTo>
                <a:lnTo>
                  <a:pt x="345293" y="522764"/>
                </a:lnTo>
                <a:lnTo>
                  <a:pt x="333533" y="505646"/>
                </a:lnTo>
                <a:lnTo>
                  <a:pt x="329220" y="484685"/>
                </a:lnTo>
                <a:lnTo>
                  <a:pt x="329220" y="350051"/>
                </a:lnTo>
                <a:lnTo>
                  <a:pt x="274350" y="350051"/>
                </a:lnTo>
                <a:lnTo>
                  <a:pt x="274350" y="80781"/>
                </a:lnTo>
                <a:lnTo>
                  <a:pt x="280818" y="49337"/>
                </a:lnTo>
                <a:lnTo>
                  <a:pt x="298456" y="23659"/>
                </a:lnTo>
                <a:lnTo>
                  <a:pt x="324618" y="6348"/>
                </a:lnTo>
                <a:lnTo>
                  <a:pt x="356655" y="0"/>
                </a:lnTo>
                <a:lnTo>
                  <a:pt x="438960" y="0"/>
                </a:lnTo>
                <a:lnTo>
                  <a:pt x="438960" y="484685"/>
                </a:lnTo>
                <a:lnTo>
                  <a:pt x="434648" y="505646"/>
                </a:lnTo>
                <a:lnTo>
                  <a:pt x="422887" y="522764"/>
                </a:lnTo>
                <a:lnTo>
                  <a:pt x="405446" y="534307"/>
                </a:lnTo>
                <a:lnTo>
                  <a:pt x="384090" y="538539"/>
                </a:lnTo>
                <a:close/>
              </a:path>
              <a:path w="439419" h="539114">
                <a:moveTo>
                  <a:pt x="109740" y="538539"/>
                </a:moveTo>
                <a:lnTo>
                  <a:pt x="88384" y="534307"/>
                </a:lnTo>
                <a:lnTo>
                  <a:pt x="70942" y="522764"/>
                </a:lnTo>
                <a:lnTo>
                  <a:pt x="59182" y="505646"/>
                </a:lnTo>
                <a:lnTo>
                  <a:pt x="54870" y="484685"/>
                </a:lnTo>
                <a:lnTo>
                  <a:pt x="54870" y="269269"/>
                </a:lnTo>
                <a:lnTo>
                  <a:pt x="33514" y="265037"/>
                </a:lnTo>
                <a:lnTo>
                  <a:pt x="16072" y="253494"/>
                </a:lnTo>
                <a:lnTo>
                  <a:pt x="4312" y="236376"/>
                </a:lnTo>
                <a:lnTo>
                  <a:pt x="0" y="215416"/>
                </a:lnTo>
                <a:lnTo>
                  <a:pt x="0" y="26927"/>
                </a:lnTo>
                <a:lnTo>
                  <a:pt x="2155" y="16443"/>
                </a:lnTo>
                <a:lnTo>
                  <a:pt x="8033" y="7884"/>
                </a:lnTo>
                <a:lnTo>
                  <a:pt x="16753" y="2115"/>
                </a:lnTo>
                <a:lnTo>
                  <a:pt x="27435" y="0"/>
                </a:lnTo>
                <a:lnTo>
                  <a:pt x="38116" y="2115"/>
                </a:lnTo>
                <a:lnTo>
                  <a:pt x="46836" y="7884"/>
                </a:lnTo>
                <a:lnTo>
                  <a:pt x="52714" y="16443"/>
                </a:lnTo>
                <a:lnTo>
                  <a:pt x="54870" y="26927"/>
                </a:lnTo>
                <a:lnTo>
                  <a:pt x="54870" y="134635"/>
                </a:lnTo>
                <a:lnTo>
                  <a:pt x="219480" y="134635"/>
                </a:lnTo>
                <a:lnTo>
                  <a:pt x="219480" y="215416"/>
                </a:lnTo>
                <a:lnTo>
                  <a:pt x="215167" y="236376"/>
                </a:lnTo>
                <a:lnTo>
                  <a:pt x="203407" y="253494"/>
                </a:lnTo>
                <a:lnTo>
                  <a:pt x="185966" y="265037"/>
                </a:lnTo>
                <a:lnTo>
                  <a:pt x="164610" y="269269"/>
                </a:lnTo>
                <a:lnTo>
                  <a:pt x="164610" y="484685"/>
                </a:lnTo>
                <a:lnTo>
                  <a:pt x="160297" y="505646"/>
                </a:lnTo>
                <a:lnTo>
                  <a:pt x="148537" y="522764"/>
                </a:lnTo>
                <a:lnTo>
                  <a:pt x="131096" y="534307"/>
                </a:lnTo>
                <a:lnTo>
                  <a:pt x="109740" y="538539"/>
                </a:lnTo>
                <a:close/>
              </a:path>
              <a:path w="439419" h="539114">
                <a:moveTo>
                  <a:pt x="137175" y="134635"/>
                </a:moveTo>
                <a:lnTo>
                  <a:pt x="82305" y="134635"/>
                </a:lnTo>
                <a:lnTo>
                  <a:pt x="82305" y="26927"/>
                </a:lnTo>
                <a:lnTo>
                  <a:pt x="84460" y="16443"/>
                </a:lnTo>
                <a:lnTo>
                  <a:pt x="90338" y="7884"/>
                </a:lnTo>
                <a:lnTo>
                  <a:pt x="99058" y="2115"/>
                </a:lnTo>
                <a:lnTo>
                  <a:pt x="109740" y="0"/>
                </a:lnTo>
                <a:lnTo>
                  <a:pt x="120421" y="2115"/>
                </a:lnTo>
                <a:lnTo>
                  <a:pt x="129141" y="7884"/>
                </a:lnTo>
                <a:lnTo>
                  <a:pt x="135020" y="16443"/>
                </a:lnTo>
                <a:lnTo>
                  <a:pt x="137175" y="26927"/>
                </a:lnTo>
                <a:lnTo>
                  <a:pt x="137175" y="134635"/>
                </a:lnTo>
                <a:close/>
              </a:path>
              <a:path w="439419" h="539114">
                <a:moveTo>
                  <a:pt x="219480" y="134635"/>
                </a:moveTo>
                <a:lnTo>
                  <a:pt x="164610" y="134635"/>
                </a:lnTo>
                <a:lnTo>
                  <a:pt x="164610" y="26927"/>
                </a:lnTo>
                <a:lnTo>
                  <a:pt x="166765" y="16443"/>
                </a:lnTo>
                <a:lnTo>
                  <a:pt x="172643" y="7884"/>
                </a:lnTo>
                <a:lnTo>
                  <a:pt x="181363" y="2115"/>
                </a:lnTo>
                <a:lnTo>
                  <a:pt x="192045" y="0"/>
                </a:lnTo>
                <a:lnTo>
                  <a:pt x="202726" y="2115"/>
                </a:lnTo>
                <a:lnTo>
                  <a:pt x="211447" y="7884"/>
                </a:lnTo>
                <a:lnTo>
                  <a:pt x="217325" y="16443"/>
                </a:lnTo>
                <a:lnTo>
                  <a:pt x="219480" y="26927"/>
                </a:lnTo>
                <a:lnTo>
                  <a:pt x="219480" y="134635"/>
                </a:lnTo>
                <a:close/>
              </a:path>
            </a:pathLst>
          </a:custGeom>
          <a:solidFill>
            <a:srgbClr val="FFFFFF"/>
          </a:solidFill>
        </p:spPr>
        <p:txBody>
          <a:bodyPr wrap="square" lIns="0" tIns="0" rIns="0" bIns="0" rtlCol="0"/>
          <a:lstStyle/>
          <a:p/>
        </p:txBody>
      </p:sp>
      <p:sp>
        <p:nvSpPr>
          <p:cNvPr id="20" name="object 20"/>
          <p:cNvSpPr/>
          <p:nvPr/>
        </p:nvSpPr>
        <p:spPr>
          <a:xfrm>
            <a:off x="770376" y="5077414"/>
            <a:ext cx="636905" cy="574040"/>
          </a:xfrm>
          <a:custGeom>
            <a:rect l="l" t="t" r="r" b="b"/>
            <a:pathLst>
              <a:path w="636905" h="574039">
                <a:moveTo>
                  <a:pt x="0" y="433150"/>
                </a:moveTo>
                <a:lnTo>
                  <a:pt x="579" y="367880"/>
                </a:lnTo>
                <a:lnTo>
                  <a:pt x="276954" y="218046"/>
                </a:lnTo>
                <a:lnTo>
                  <a:pt x="277395" y="35578"/>
                </a:lnTo>
                <a:lnTo>
                  <a:pt x="280621" y="21738"/>
                </a:lnTo>
                <a:lnTo>
                  <a:pt x="289485" y="10428"/>
                </a:lnTo>
                <a:lnTo>
                  <a:pt x="302648" y="2798"/>
                </a:lnTo>
                <a:lnTo>
                  <a:pt x="318769" y="0"/>
                </a:lnTo>
                <a:lnTo>
                  <a:pt x="334888" y="2799"/>
                </a:lnTo>
                <a:lnTo>
                  <a:pt x="348056" y="10431"/>
                </a:lnTo>
                <a:lnTo>
                  <a:pt x="356937" y="21747"/>
                </a:lnTo>
                <a:lnTo>
                  <a:pt x="360189" y="35578"/>
                </a:lnTo>
                <a:lnTo>
                  <a:pt x="360194" y="219541"/>
                </a:lnTo>
                <a:lnTo>
                  <a:pt x="606020" y="351576"/>
                </a:lnTo>
                <a:lnTo>
                  <a:pt x="360194" y="351576"/>
                </a:lnTo>
                <a:lnTo>
                  <a:pt x="276096" y="351599"/>
                </a:lnTo>
                <a:lnTo>
                  <a:pt x="0" y="433150"/>
                </a:lnTo>
                <a:close/>
              </a:path>
              <a:path w="636905" h="574039">
                <a:moveTo>
                  <a:pt x="636375" y="431677"/>
                </a:moveTo>
                <a:lnTo>
                  <a:pt x="360194" y="351576"/>
                </a:lnTo>
                <a:lnTo>
                  <a:pt x="606020" y="351576"/>
                </a:lnTo>
                <a:lnTo>
                  <a:pt x="636375" y="367880"/>
                </a:lnTo>
                <a:lnTo>
                  <a:pt x="636375" y="431677"/>
                </a:lnTo>
                <a:close/>
              </a:path>
              <a:path w="636905" h="574039">
                <a:moveTo>
                  <a:pt x="222463" y="573894"/>
                </a:moveTo>
                <a:lnTo>
                  <a:pt x="222878" y="521940"/>
                </a:lnTo>
                <a:lnTo>
                  <a:pt x="275626" y="477675"/>
                </a:lnTo>
                <a:lnTo>
                  <a:pt x="276096" y="351599"/>
                </a:lnTo>
                <a:lnTo>
                  <a:pt x="360194" y="351599"/>
                </a:lnTo>
                <a:lnTo>
                  <a:pt x="360194" y="476181"/>
                </a:lnTo>
                <a:lnTo>
                  <a:pt x="416509" y="524337"/>
                </a:lnTo>
                <a:lnTo>
                  <a:pt x="416496" y="545888"/>
                </a:lnTo>
                <a:lnTo>
                  <a:pt x="318769" y="545888"/>
                </a:lnTo>
                <a:lnTo>
                  <a:pt x="222463" y="573894"/>
                </a:lnTo>
                <a:close/>
              </a:path>
              <a:path w="636905" h="574039">
                <a:moveTo>
                  <a:pt x="416480" y="573799"/>
                </a:moveTo>
                <a:lnTo>
                  <a:pt x="318769" y="545888"/>
                </a:lnTo>
                <a:lnTo>
                  <a:pt x="416496" y="545888"/>
                </a:lnTo>
                <a:lnTo>
                  <a:pt x="416480" y="573799"/>
                </a:lnTo>
                <a:close/>
              </a:path>
            </a:pathLst>
          </a:custGeom>
          <a:solidFill>
            <a:srgbClr val="FFFFFF"/>
          </a:solidFill>
        </p:spPr>
        <p:txBody>
          <a:bodyPr wrap="square" lIns="0" tIns="0" rIns="0" bIns="0" rtlCol="0"/>
          <a:lstStyle/>
          <a:p/>
        </p:txBody>
      </p:sp>
      <p:grpSp>
        <p:nvGrpSpPr>
          <p:cNvPr id="21" name="object 21"/>
          <p:cNvGrpSpPr/>
          <p:nvPr/>
        </p:nvGrpSpPr>
        <p:grpSpPr>
          <a:xfrm>
            <a:off x="454963" y="331167"/>
            <a:ext cx="515620" cy="440055"/>
            <a:chOff x="454963" y="331167"/>
            <a:chExt cx="515620" cy="440055"/>
          </a:xfrm>
        </p:grpSpPr>
        <p:pic>
          <p:nvPicPr>
            <p:cNvPr id="22" name="object 22"/>
            <p:cNvPicPr/>
            <p:nvPr/>
          </p:nvPicPr>
          <p:blipFill>
            <a:blip r:embed="rId2"/>
            <a:stretch>
              <a:fillRect/>
            </a:stretch>
          </p:blipFill>
          <p:spPr>
            <a:xfrm>
              <a:off x="454963" y="331167"/>
              <a:ext cx="84147" cy="84146"/>
            </a:xfrm>
            <a:prstGeom prst="rect">
              <a:avLst/>
            </a:prstGeom>
          </p:spPr>
        </p:pic>
        <p:pic>
          <p:nvPicPr>
            <p:cNvPr id="23" name="object 23"/>
            <p:cNvPicPr/>
            <p:nvPr/>
          </p:nvPicPr>
          <p:blipFill>
            <a:blip r:embed="rId3"/>
            <a:stretch>
              <a:fillRect/>
            </a:stretch>
          </p:blipFill>
          <p:spPr>
            <a:xfrm>
              <a:off x="575049" y="337742"/>
              <a:ext cx="78137" cy="78136"/>
            </a:xfrm>
            <a:prstGeom prst="rect">
              <a:avLst/>
            </a:prstGeom>
          </p:spPr>
        </p:pic>
        <p:pic>
          <p:nvPicPr>
            <p:cNvPr id="24" name="object 24"/>
            <p:cNvPicPr/>
            <p:nvPr/>
          </p:nvPicPr>
          <p:blipFill>
            <a:blip r:embed="rId4"/>
            <a:stretch>
              <a:fillRect/>
            </a:stretch>
          </p:blipFill>
          <p:spPr>
            <a:xfrm>
              <a:off x="689124" y="339459"/>
              <a:ext cx="74704" cy="74703"/>
            </a:xfrm>
            <a:prstGeom prst="rect">
              <a:avLst/>
            </a:prstGeom>
          </p:spPr>
        </p:pic>
        <p:pic>
          <p:nvPicPr>
            <p:cNvPr id="25" name="object 25"/>
            <p:cNvPicPr/>
            <p:nvPr/>
          </p:nvPicPr>
          <p:blipFill>
            <a:blip r:embed="rId5"/>
            <a:stretch>
              <a:fillRect/>
            </a:stretch>
          </p:blipFill>
          <p:spPr>
            <a:xfrm>
              <a:off x="799767" y="348429"/>
              <a:ext cx="69238" cy="69237"/>
            </a:xfrm>
            <a:prstGeom prst="rect">
              <a:avLst/>
            </a:prstGeom>
          </p:spPr>
        </p:pic>
        <p:pic>
          <p:nvPicPr>
            <p:cNvPr id="26" name="object 26"/>
            <p:cNvPicPr/>
            <p:nvPr/>
          </p:nvPicPr>
          <p:blipFill>
            <a:blip r:embed="rId6"/>
            <a:stretch>
              <a:fillRect/>
            </a:stretch>
          </p:blipFill>
          <p:spPr>
            <a:xfrm>
              <a:off x="904944" y="344296"/>
              <a:ext cx="65594" cy="65593"/>
            </a:xfrm>
            <a:prstGeom prst="rect">
              <a:avLst/>
            </a:prstGeom>
          </p:spPr>
        </p:pic>
        <p:pic>
          <p:nvPicPr>
            <p:cNvPr id="27" name="object 27"/>
            <p:cNvPicPr/>
            <p:nvPr/>
          </p:nvPicPr>
          <p:blipFill>
            <a:blip r:embed="rId7"/>
            <a:stretch>
              <a:fillRect/>
            </a:stretch>
          </p:blipFill>
          <p:spPr>
            <a:xfrm>
              <a:off x="454963" y="448941"/>
              <a:ext cx="84147" cy="84146"/>
            </a:xfrm>
            <a:prstGeom prst="rect">
              <a:avLst/>
            </a:prstGeom>
          </p:spPr>
        </p:pic>
        <p:pic>
          <p:nvPicPr>
            <p:cNvPr id="28" name="object 28"/>
            <p:cNvPicPr/>
            <p:nvPr/>
          </p:nvPicPr>
          <p:blipFill>
            <a:blip r:embed="rId3"/>
            <a:stretch>
              <a:fillRect/>
            </a:stretch>
          </p:blipFill>
          <p:spPr>
            <a:xfrm>
              <a:off x="575049" y="455516"/>
              <a:ext cx="78137" cy="78136"/>
            </a:xfrm>
            <a:prstGeom prst="rect">
              <a:avLst/>
            </a:prstGeom>
          </p:spPr>
        </p:pic>
        <p:pic>
          <p:nvPicPr>
            <p:cNvPr id="29" name="object 29"/>
            <p:cNvPicPr/>
            <p:nvPr/>
          </p:nvPicPr>
          <p:blipFill>
            <a:blip r:embed="rId4"/>
            <a:stretch>
              <a:fillRect/>
            </a:stretch>
          </p:blipFill>
          <p:spPr>
            <a:xfrm>
              <a:off x="689124" y="457232"/>
              <a:ext cx="74703" cy="74704"/>
            </a:xfrm>
            <a:prstGeom prst="rect">
              <a:avLst/>
            </a:prstGeom>
          </p:spPr>
        </p:pic>
        <p:pic>
          <p:nvPicPr>
            <p:cNvPr id="30" name="object 30"/>
            <p:cNvPicPr/>
            <p:nvPr/>
          </p:nvPicPr>
          <p:blipFill>
            <a:blip r:embed="rId8"/>
            <a:stretch>
              <a:fillRect/>
            </a:stretch>
          </p:blipFill>
          <p:spPr>
            <a:xfrm>
              <a:off x="799767" y="466202"/>
              <a:ext cx="69237" cy="69237"/>
            </a:xfrm>
            <a:prstGeom prst="rect">
              <a:avLst/>
            </a:prstGeom>
          </p:spPr>
        </p:pic>
        <p:pic>
          <p:nvPicPr>
            <p:cNvPr id="31" name="object 31"/>
            <p:cNvPicPr/>
            <p:nvPr/>
          </p:nvPicPr>
          <p:blipFill>
            <a:blip r:embed="rId6"/>
            <a:stretch>
              <a:fillRect/>
            </a:stretch>
          </p:blipFill>
          <p:spPr>
            <a:xfrm>
              <a:off x="904944" y="462069"/>
              <a:ext cx="65594" cy="65594"/>
            </a:xfrm>
            <a:prstGeom prst="rect">
              <a:avLst/>
            </a:prstGeom>
          </p:spPr>
        </p:pic>
        <p:pic>
          <p:nvPicPr>
            <p:cNvPr id="32" name="object 32"/>
            <p:cNvPicPr/>
            <p:nvPr/>
          </p:nvPicPr>
          <p:blipFill>
            <a:blip r:embed="rId7"/>
            <a:stretch>
              <a:fillRect/>
            </a:stretch>
          </p:blipFill>
          <p:spPr>
            <a:xfrm>
              <a:off x="454963" y="566714"/>
              <a:ext cx="84147" cy="84146"/>
            </a:xfrm>
            <a:prstGeom prst="rect">
              <a:avLst/>
            </a:prstGeom>
          </p:spPr>
        </p:pic>
        <p:pic>
          <p:nvPicPr>
            <p:cNvPr id="33" name="object 33"/>
            <p:cNvPicPr/>
            <p:nvPr/>
          </p:nvPicPr>
          <p:blipFill>
            <a:blip r:embed="rId9"/>
            <a:stretch>
              <a:fillRect/>
            </a:stretch>
          </p:blipFill>
          <p:spPr>
            <a:xfrm>
              <a:off x="575049" y="573290"/>
              <a:ext cx="78137" cy="78136"/>
            </a:xfrm>
            <a:prstGeom prst="rect">
              <a:avLst/>
            </a:prstGeom>
          </p:spPr>
        </p:pic>
        <p:pic>
          <p:nvPicPr>
            <p:cNvPr id="34" name="object 34"/>
            <p:cNvPicPr/>
            <p:nvPr/>
          </p:nvPicPr>
          <p:blipFill>
            <a:blip r:embed="rId10"/>
            <a:stretch>
              <a:fillRect/>
            </a:stretch>
          </p:blipFill>
          <p:spPr>
            <a:xfrm>
              <a:off x="689124" y="575006"/>
              <a:ext cx="74703" cy="74704"/>
            </a:xfrm>
            <a:prstGeom prst="rect">
              <a:avLst/>
            </a:prstGeom>
          </p:spPr>
        </p:pic>
        <p:pic>
          <p:nvPicPr>
            <p:cNvPr id="35" name="object 35"/>
            <p:cNvPicPr/>
            <p:nvPr/>
          </p:nvPicPr>
          <p:blipFill>
            <a:blip r:embed="rId8"/>
            <a:stretch>
              <a:fillRect/>
            </a:stretch>
          </p:blipFill>
          <p:spPr>
            <a:xfrm>
              <a:off x="799767" y="583976"/>
              <a:ext cx="69237" cy="69237"/>
            </a:xfrm>
            <a:prstGeom prst="rect">
              <a:avLst/>
            </a:prstGeom>
          </p:spPr>
        </p:pic>
        <p:pic>
          <p:nvPicPr>
            <p:cNvPr id="36" name="object 36"/>
            <p:cNvPicPr/>
            <p:nvPr/>
          </p:nvPicPr>
          <p:blipFill>
            <a:blip r:embed="rId6"/>
            <a:stretch>
              <a:fillRect/>
            </a:stretch>
          </p:blipFill>
          <p:spPr>
            <a:xfrm>
              <a:off x="904944" y="579843"/>
              <a:ext cx="65594" cy="65594"/>
            </a:xfrm>
            <a:prstGeom prst="rect">
              <a:avLst/>
            </a:prstGeom>
          </p:spPr>
        </p:pic>
        <p:pic>
          <p:nvPicPr>
            <p:cNvPr id="37" name="object 37"/>
            <p:cNvPicPr/>
            <p:nvPr/>
          </p:nvPicPr>
          <p:blipFill>
            <a:blip r:embed="rId2"/>
            <a:stretch>
              <a:fillRect/>
            </a:stretch>
          </p:blipFill>
          <p:spPr>
            <a:xfrm>
              <a:off x="454963" y="684488"/>
              <a:ext cx="84147" cy="84146"/>
            </a:xfrm>
            <a:prstGeom prst="rect">
              <a:avLst/>
            </a:prstGeom>
          </p:spPr>
        </p:pic>
        <p:pic>
          <p:nvPicPr>
            <p:cNvPr id="38" name="object 38"/>
            <p:cNvPicPr/>
            <p:nvPr/>
          </p:nvPicPr>
          <p:blipFill>
            <a:blip r:embed="rId9"/>
            <a:stretch>
              <a:fillRect/>
            </a:stretch>
          </p:blipFill>
          <p:spPr>
            <a:xfrm>
              <a:off x="575049" y="691063"/>
              <a:ext cx="78137" cy="78136"/>
            </a:xfrm>
            <a:prstGeom prst="rect">
              <a:avLst/>
            </a:prstGeom>
          </p:spPr>
        </p:pic>
        <p:pic>
          <p:nvPicPr>
            <p:cNvPr id="39" name="object 39"/>
            <p:cNvPicPr/>
            <p:nvPr/>
          </p:nvPicPr>
          <p:blipFill>
            <a:blip r:embed="rId4"/>
            <a:stretch>
              <a:fillRect/>
            </a:stretch>
          </p:blipFill>
          <p:spPr>
            <a:xfrm>
              <a:off x="689124" y="692780"/>
              <a:ext cx="74703" cy="74704"/>
            </a:xfrm>
            <a:prstGeom prst="rect">
              <a:avLst/>
            </a:prstGeom>
          </p:spPr>
        </p:pic>
        <p:pic>
          <p:nvPicPr>
            <p:cNvPr id="40" name="object 40"/>
            <p:cNvPicPr/>
            <p:nvPr/>
          </p:nvPicPr>
          <p:blipFill>
            <a:blip r:embed="rId6"/>
            <a:stretch>
              <a:fillRect/>
            </a:stretch>
          </p:blipFill>
          <p:spPr>
            <a:xfrm>
              <a:off x="904944" y="697617"/>
              <a:ext cx="65594" cy="65594"/>
            </a:xfrm>
            <a:prstGeom prst="rect">
              <a:avLst/>
            </a:prstGeom>
          </p:spPr>
        </p:pic>
        <p:pic>
          <p:nvPicPr>
            <p:cNvPr id="41" name="object 41"/>
            <p:cNvPicPr/>
            <p:nvPr/>
          </p:nvPicPr>
          <p:blipFill>
            <a:blip r:embed="rId5"/>
            <a:stretch>
              <a:fillRect/>
            </a:stretch>
          </p:blipFill>
          <p:spPr>
            <a:xfrm>
              <a:off x="799767" y="701750"/>
              <a:ext cx="69237" cy="69237"/>
            </a:xfrm>
            <a:prstGeom prst="rect">
              <a:avLst/>
            </a:prstGeom>
          </p:spPr>
        </p:pic>
      </p:grpSp>
      <p:sp>
        <p:nvSpPr>
          <p:cNvPr id="42" name="object 42"/>
          <p:cNvSpPr txBox="1">
            <a:spLocks noGrp="1"/>
          </p:cNvSpPr>
          <p:nvPr>
            <p:ph type="title"/>
          </p:nvPr>
        </p:nvSpPr>
        <p:spPr>
          <a:xfrm>
            <a:off x="1205967" y="320735"/>
            <a:ext cx="4597400" cy="482600"/>
          </a:xfrm>
          <a:prstGeom prst="rect">
            <a:avLst/>
          </a:prstGeom>
        </p:spPr>
        <p:txBody>
          <a:bodyPr vert="horz" wrap="square" lIns="0" tIns="12700" rIns="0" bIns="0" rtlCol="0">
            <a:spAutoFit/>
          </a:bodyPr>
          <a:lstStyle/>
          <a:p>
            <a:pPr marL="12700">
              <a:lnSpc>
                <a:spcPct val="100000"/>
              </a:lnSpc>
              <a:spcBef>
                <a:spcPts val="100"/>
              </a:spcBef>
            </a:pPr>
            <a:r>
              <a:rPr spc="-5"/>
              <a:t>案例二：家电产品模流分析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992334" y="2672074"/>
            <a:ext cx="2207895" cy="2207895"/>
            <a:chOff x="4992334" y="2672074"/>
            <a:chExt cx="2207895" cy="2207895"/>
          </a:xfrm>
        </p:grpSpPr>
        <p:sp>
          <p:nvSpPr>
            <p:cNvPr id="3" name="object 3"/>
            <p:cNvSpPr/>
            <p:nvPr/>
          </p:nvSpPr>
          <p:spPr>
            <a:xfrm>
              <a:off x="4992334" y="2672074"/>
              <a:ext cx="2207895" cy="2207895"/>
            </a:xfrm>
            <a:custGeom>
              <a:rect l="l" t="t" r="r" b="b"/>
              <a:pathLst>
                <a:path w="2207895" h="2207895">
                  <a:moveTo>
                    <a:pt x="2207272" y="1103636"/>
                  </a:moveTo>
                  <a:lnTo>
                    <a:pt x="2" y="1103636"/>
                  </a:lnTo>
                  <a:lnTo>
                    <a:pt x="1022" y="1055762"/>
                  </a:lnTo>
                  <a:lnTo>
                    <a:pt x="4053" y="1008409"/>
                  </a:lnTo>
                  <a:lnTo>
                    <a:pt x="9055" y="961619"/>
                  </a:lnTo>
                  <a:lnTo>
                    <a:pt x="15986" y="915432"/>
                  </a:lnTo>
                  <a:lnTo>
                    <a:pt x="24804" y="869891"/>
                  </a:lnTo>
                  <a:lnTo>
                    <a:pt x="35468" y="825036"/>
                  </a:lnTo>
                  <a:lnTo>
                    <a:pt x="47936" y="780910"/>
                  </a:lnTo>
                  <a:lnTo>
                    <a:pt x="62168" y="737552"/>
                  </a:lnTo>
                  <a:lnTo>
                    <a:pt x="78122" y="695006"/>
                  </a:lnTo>
                  <a:lnTo>
                    <a:pt x="95757" y="653312"/>
                  </a:lnTo>
                  <a:lnTo>
                    <a:pt x="115030" y="612511"/>
                  </a:lnTo>
                  <a:lnTo>
                    <a:pt x="135901" y="572645"/>
                  </a:lnTo>
                  <a:lnTo>
                    <a:pt x="158328" y="533756"/>
                  </a:lnTo>
                  <a:lnTo>
                    <a:pt x="182270" y="495885"/>
                  </a:lnTo>
                  <a:lnTo>
                    <a:pt x="207685" y="459073"/>
                  </a:lnTo>
                  <a:lnTo>
                    <a:pt x="234532" y="423362"/>
                  </a:lnTo>
                  <a:lnTo>
                    <a:pt x="262770" y="388792"/>
                  </a:lnTo>
                  <a:lnTo>
                    <a:pt x="292357" y="355407"/>
                  </a:lnTo>
                  <a:lnTo>
                    <a:pt x="323251" y="323246"/>
                  </a:lnTo>
                  <a:lnTo>
                    <a:pt x="355412" y="292351"/>
                  </a:lnTo>
                  <a:lnTo>
                    <a:pt x="388798" y="262765"/>
                  </a:lnTo>
                  <a:lnTo>
                    <a:pt x="423367" y="234527"/>
                  </a:lnTo>
                  <a:lnTo>
                    <a:pt x="459079" y="207680"/>
                  </a:lnTo>
                  <a:lnTo>
                    <a:pt x="495891" y="182265"/>
                  </a:lnTo>
                  <a:lnTo>
                    <a:pt x="533762" y="158323"/>
                  </a:lnTo>
                  <a:lnTo>
                    <a:pt x="572651" y="135896"/>
                  </a:lnTo>
                  <a:lnTo>
                    <a:pt x="612517" y="115026"/>
                  </a:lnTo>
                  <a:lnTo>
                    <a:pt x="653318" y="95753"/>
                  </a:lnTo>
                  <a:lnTo>
                    <a:pt x="695012" y="78118"/>
                  </a:lnTo>
                  <a:lnTo>
                    <a:pt x="737559" y="62165"/>
                  </a:lnTo>
                  <a:lnTo>
                    <a:pt x="780916" y="47933"/>
                  </a:lnTo>
                  <a:lnTo>
                    <a:pt x="825043" y="35464"/>
                  </a:lnTo>
                  <a:lnTo>
                    <a:pt x="869898" y="24800"/>
                  </a:lnTo>
                  <a:lnTo>
                    <a:pt x="915440" y="15982"/>
                  </a:lnTo>
                  <a:lnTo>
                    <a:pt x="961628" y="9052"/>
                  </a:lnTo>
                  <a:lnTo>
                    <a:pt x="1008421" y="4050"/>
                  </a:lnTo>
                  <a:lnTo>
                    <a:pt x="1055788" y="1019"/>
                  </a:lnTo>
                  <a:lnTo>
                    <a:pt x="1103637" y="0"/>
                  </a:lnTo>
                  <a:lnTo>
                    <a:pt x="1151516" y="1020"/>
                  </a:lnTo>
                  <a:lnTo>
                    <a:pt x="1198867" y="4051"/>
                  </a:lnTo>
                  <a:lnTo>
                    <a:pt x="1245656" y="9053"/>
                  </a:lnTo>
                  <a:lnTo>
                    <a:pt x="1291842" y="15983"/>
                  </a:lnTo>
                  <a:lnTo>
                    <a:pt x="1337383" y="24801"/>
                  </a:lnTo>
                  <a:lnTo>
                    <a:pt x="1382237" y="35465"/>
                  </a:lnTo>
                  <a:lnTo>
                    <a:pt x="1426363" y="47934"/>
                  </a:lnTo>
                  <a:lnTo>
                    <a:pt x="1469721" y="62166"/>
                  </a:lnTo>
                  <a:lnTo>
                    <a:pt x="1512267" y="78120"/>
                  </a:lnTo>
                  <a:lnTo>
                    <a:pt x="1553961" y="95754"/>
                  </a:lnTo>
                  <a:lnTo>
                    <a:pt x="1594761" y="115027"/>
                  </a:lnTo>
                  <a:lnTo>
                    <a:pt x="1634627" y="135898"/>
                  </a:lnTo>
                  <a:lnTo>
                    <a:pt x="1673516" y="158325"/>
                  </a:lnTo>
                  <a:lnTo>
                    <a:pt x="1711387" y="182267"/>
                  </a:lnTo>
                  <a:lnTo>
                    <a:pt x="1748199" y="207682"/>
                  </a:lnTo>
                  <a:lnTo>
                    <a:pt x="1783910" y="234529"/>
                  </a:lnTo>
                  <a:lnTo>
                    <a:pt x="1818479" y="262767"/>
                  </a:lnTo>
                  <a:lnTo>
                    <a:pt x="1851865" y="292353"/>
                  </a:lnTo>
                  <a:lnTo>
                    <a:pt x="1884026" y="323248"/>
                  </a:lnTo>
                  <a:lnTo>
                    <a:pt x="1914920" y="355409"/>
                  </a:lnTo>
                  <a:lnTo>
                    <a:pt x="1944507" y="388794"/>
                  </a:lnTo>
                  <a:lnTo>
                    <a:pt x="1972744" y="423364"/>
                  </a:lnTo>
                  <a:lnTo>
                    <a:pt x="1999591" y="459075"/>
                  </a:lnTo>
                  <a:lnTo>
                    <a:pt x="2025006" y="495887"/>
                  </a:lnTo>
                  <a:lnTo>
                    <a:pt x="2048948" y="533758"/>
                  </a:lnTo>
                  <a:lnTo>
                    <a:pt x="2071375" y="572647"/>
                  </a:lnTo>
                  <a:lnTo>
                    <a:pt x="2092246" y="612513"/>
                  </a:lnTo>
                  <a:lnTo>
                    <a:pt x="2111519" y="653314"/>
                  </a:lnTo>
                  <a:lnTo>
                    <a:pt x="2129153" y="695008"/>
                  </a:lnTo>
                  <a:lnTo>
                    <a:pt x="2145107" y="737554"/>
                  </a:lnTo>
                  <a:lnTo>
                    <a:pt x="2159338" y="780911"/>
                  </a:lnTo>
                  <a:lnTo>
                    <a:pt x="2171807" y="825038"/>
                  </a:lnTo>
                  <a:lnTo>
                    <a:pt x="2182471" y="869893"/>
                  </a:lnTo>
                  <a:lnTo>
                    <a:pt x="2191289" y="915434"/>
                  </a:lnTo>
                  <a:lnTo>
                    <a:pt x="2198220" y="961620"/>
                  </a:lnTo>
                  <a:lnTo>
                    <a:pt x="2203221" y="1008410"/>
                  </a:lnTo>
                  <a:lnTo>
                    <a:pt x="2206253" y="1055763"/>
                  </a:lnTo>
                  <a:lnTo>
                    <a:pt x="2207272" y="1103636"/>
                  </a:lnTo>
                  <a:close/>
                </a:path>
                <a:path w="2207895" h="2207895">
                  <a:moveTo>
                    <a:pt x="1103636" y="2207271"/>
                  </a:moveTo>
                  <a:lnTo>
                    <a:pt x="1055763" y="2206251"/>
                  </a:lnTo>
                  <a:lnTo>
                    <a:pt x="1008410" y="2203219"/>
                  </a:lnTo>
                  <a:lnTo>
                    <a:pt x="961620" y="2198218"/>
                  </a:lnTo>
                  <a:lnTo>
                    <a:pt x="915434" y="2191287"/>
                  </a:lnTo>
                  <a:lnTo>
                    <a:pt x="869892" y="2182469"/>
                  </a:lnTo>
                  <a:lnTo>
                    <a:pt x="825038" y="2171805"/>
                  </a:lnTo>
                  <a:lnTo>
                    <a:pt x="780911" y="2159337"/>
                  </a:lnTo>
                  <a:lnTo>
                    <a:pt x="737554" y="2145105"/>
                  </a:lnTo>
                  <a:lnTo>
                    <a:pt x="695007" y="2129151"/>
                  </a:lnTo>
                  <a:lnTo>
                    <a:pt x="653313" y="2111517"/>
                  </a:lnTo>
                  <a:lnTo>
                    <a:pt x="612512" y="2092244"/>
                  </a:lnTo>
                  <a:lnTo>
                    <a:pt x="572647" y="2071373"/>
                  </a:lnTo>
                  <a:lnTo>
                    <a:pt x="533758" y="2048946"/>
                  </a:lnTo>
                  <a:lnTo>
                    <a:pt x="495886" y="2025004"/>
                  </a:lnTo>
                  <a:lnTo>
                    <a:pt x="459075" y="1999589"/>
                  </a:lnTo>
                  <a:lnTo>
                    <a:pt x="423363" y="1972742"/>
                  </a:lnTo>
                  <a:lnTo>
                    <a:pt x="388794" y="1944504"/>
                  </a:lnTo>
                  <a:lnTo>
                    <a:pt x="355408" y="1914918"/>
                  </a:lnTo>
                  <a:lnTo>
                    <a:pt x="323247" y="1884023"/>
                  </a:lnTo>
                  <a:lnTo>
                    <a:pt x="292353" y="1851862"/>
                  </a:lnTo>
                  <a:lnTo>
                    <a:pt x="262766" y="1818477"/>
                  </a:lnTo>
                  <a:lnTo>
                    <a:pt x="234528" y="1783907"/>
                  </a:lnTo>
                  <a:lnTo>
                    <a:pt x="207681" y="1748196"/>
                  </a:lnTo>
                  <a:lnTo>
                    <a:pt x="182266" y="1711384"/>
                  </a:lnTo>
                  <a:lnTo>
                    <a:pt x="158324" y="1673513"/>
                  </a:lnTo>
                  <a:lnTo>
                    <a:pt x="135898" y="1634624"/>
                  </a:lnTo>
                  <a:lnTo>
                    <a:pt x="115027" y="1594758"/>
                  </a:lnTo>
                  <a:lnTo>
                    <a:pt x="95753" y="1553958"/>
                  </a:lnTo>
                  <a:lnTo>
                    <a:pt x="78119" y="1512264"/>
                  </a:lnTo>
                  <a:lnTo>
                    <a:pt x="62166" y="1469717"/>
                  </a:lnTo>
                  <a:lnTo>
                    <a:pt x="47934" y="1426360"/>
                  </a:lnTo>
                  <a:lnTo>
                    <a:pt x="35465" y="1382233"/>
                  </a:lnTo>
                  <a:lnTo>
                    <a:pt x="24801" y="1337379"/>
                  </a:lnTo>
                  <a:lnTo>
                    <a:pt x="15983" y="1291837"/>
                  </a:lnTo>
                  <a:lnTo>
                    <a:pt x="9052" y="1245651"/>
                  </a:lnTo>
                  <a:lnTo>
                    <a:pt x="4051" y="1198861"/>
                  </a:lnTo>
                  <a:lnTo>
                    <a:pt x="1019" y="1151508"/>
                  </a:lnTo>
                  <a:lnTo>
                    <a:pt x="0" y="1103635"/>
                  </a:lnTo>
                  <a:lnTo>
                    <a:pt x="2207272" y="1103636"/>
                  </a:lnTo>
                  <a:lnTo>
                    <a:pt x="2206252" y="1151508"/>
                  </a:lnTo>
                  <a:lnTo>
                    <a:pt x="2203221" y="1198861"/>
                  </a:lnTo>
                  <a:lnTo>
                    <a:pt x="2198219" y="1245651"/>
                  </a:lnTo>
                  <a:lnTo>
                    <a:pt x="2191289" y="1291837"/>
                  </a:lnTo>
                  <a:lnTo>
                    <a:pt x="2182471" y="1337379"/>
                  </a:lnTo>
                  <a:lnTo>
                    <a:pt x="2171807" y="1382233"/>
                  </a:lnTo>
                  <a:lnTo>
                    <a:pt x="2159338" y="1426360"/>
                  </a:lnTo>
                  <a:lnTo>
                    <a:pt x="2145106" y="1469717"/>
                  </a:lnTo>
                  <a:lnTo>
                    <a:pt x="2129152" y="1512264"/>
                  </a:lnTo>
                  <a:lnTo>
                    <a:pt x="2111518" y="1553958"/>
                  </a:lnTo>
                  <a:lnTo>
                    <a:pt x="2092245" y="1594758"/>
                  </a:lnTo>
                  <a:lnTo>
                    <a:pt x="2071374" y="1634624"/>
                  </a:lnTo>
                  <a:lnTo>
                    <a:pt x="2048947" y="1673513"/>
                  </a:lnTo>
                  <a:lnTo>
                    <a:pt x="2025005" y="1711384"/>
                  </a:lnTo>
                  <a:lnTo>
                    <a:pt x="1999590" y="1748196"/>
                  </a:lnTo>
                  <a:lnTo>
                    <a:pt x="1972743" y="1783908"/>
                  </a:lnTo>
                  <a:lnTo>
                    <a:pt x="1944505" y="1818477"/>
                  </a:lnTo>
                  <a:lnTo>
                    <a:pt x="1914919" y="1851863"/>
                  </a:lnTo>
                  <a:lnTo>
                    <a:pt x="1884024" y="1884023"/>
                  </a:lnTo>
                  <a:lnTo>
                    <a:pt x="1851863" y="1914918"/>
                  </a:lnTo>
                  <a:lnTo>
                    <a:pt x="1818478" y="1944505"/>
                  </a:lnTo>
                  <a:lnTo>
                    <a:pt x="1783908" y="1972742"/>
                  </a:lnTo>
                  <a:lnTo>
                    <a:pt x="1748197" y="1999589"/>
                  </a:lnTo>
                  <a:lnTo>
                    <a:pt x="1711385" y="2025005"/>
                  </a:lnTo>
                  <a:lnTo>
                    <a:pt x="1673514" y="2048946"/>
                  </a:lnTo>
                  <a:lnTo>
                    <a:pt x="1634625" y="2071373"/>
                  </a:lnTo>
                  <a:lnTo>
                    <a:pt x="1594759" y="2092244"/>
                  </a:lnTo>
                  <a:lnTo>
                    <a:pt x="1553959" y="2111517"/>
                  </a:lnTo>
                  <a:lnTo>
                    <a:pt x="1512265" y="2129151"/>
                  </a:lnTo>
                  <a:lnTo>
                    <a:pt x="1469718" y="2145105"/>
                  </a:lnTo>
                  <a:lnTo>
                    <a:pt x="1426361" y="2159337"/>
                  </a:lnTo>
                  <a:lnTo>
                    <a:pt x="1382234" y="2171806"/>
                  </a:lnTo>
                  <a:lnTo>
                    <a:pt x="1337380" y="2182470"/>
                  </a:lnTo>
                  <a:lnTo>
                    <a:pt x="1291838" y="2191288"/>
                  </a:lnTo>
                  <a:lnTo>
                    <a:pt x="1245652" y="2198218"/>
                  </a:lnTo>
                  <a:lnTo>
                    <a:pt x="1198862" y="2203220"/>
                  </a:lnTo>
                  <a:lnTo>
                    <a:pt x="1151509" y="2206251"/>
                  </a:lnTo>
                  <a:lnTo>
                    <a:pt x="1103636" y="2207271"/>
                  </a:lnTo>
                  <a:close/>
                </a:path>
              </a:pathLst>
            </a:custGeom>
            <a:solidFill>
              <a:srgbClr val="AF79DE"/>
            </a:solidFill>
          </p:spPr>
          <p:txBody>
            <a:bodyPr wrap="square" lIns="0" tIns="0" rIns="0" bIns="0" rtlCol="0"/>
            <a:lstStyle/>
            <a:p/>
          </p:txBody>
        </p:sp>
        <p:sp>
          <p:nvSpPr>
            <p:cNvPr id="4" name="object 4"/>
            <p:cNvSpPr/>
            <p:nvPr/>
          </p:nvSpPr>
          <p:spPr>
            <a:xfrm>
              <a:off x="5496912" y="3176650"/>
              <a:ext cx="1198245" cy="1198245"/>
            </a:xfrm>
            <a:custGeom>
              <a:rect l="l" t="t" r="r" b="b"/>
              <a:pathLst>
                <a:path w="1198245" h="1198245">
                  <a:moveTo>
                    <a:pt x="788327" y="570605"/>
                  </a:moveTo>
                  <a:lnTo>
                    <a:pt x="788327" y="33510"/>
                  </a:lnTo>
                  <a:lnTo>
                    <a:pt x="834632" y="51070"/>
                  </a:lnTo>
                  <a:lnTo>
                    <a:pt x="879089" y="72077"/>
                  </a:lnTo>
                  <a:lnTo>
                    <a:pt x="921491" y="96408"/>
                  </a:lnTo>
                  <a:lnTo>
                    <a:pt x="961632" y="123940"/>
                  </a:lnTo>
                  <a:lnTo>
                    <a:pt x="999305" y="154551"/>
                  </a:lnTo>
                  <a:lnTo>
                    <a:pt x="1034304" y="188117"/>
                  </a:lnTo>
                  <a:lnTo>
                    <a:pt x="1066423" y="224516"/>
                  </a:lnTo>
                  <a:lnTo>
                    <a:pt x="1095456" y="263625"/>
                  </a:lnTo>
                  <a:lnTo>
                    <a:pt x="788327" y="570605"/>
                  </a:lnTo>
                  <a:close/>
                </a:path>
                <a:path w="1198245" h="1198245">
                  <a:moveTo>
                    <a:pt x="1187001" y="709364"/>
                  </a:moveTo>
                  <a:lnTo>
                    <a:pt x="761404" y="709364"/>
                  </a:lnTo>
                  <a:lnTo>
                    <a:pt x="1134807" y="335961"/>
                  </a:lnTo>
                  <a:lnTo>
                    <a:pt x="1156488" y="384829"/>
                  </a:lnTo>
                  <a:lnTo>
                    <a:pt x="1174077" y="435695"/>
                  </a:lnTo>
                  <a:lnTo>
                    <a:pt x="1187157" y="488436"/>
                  </a:lnTo>
                  <a:lnTo>
                    <a:pt x="1195311" y="542932"/>
                  </a:lnTo>
                  <a:lnTo>
                    <a:pt x="1198121" y="599060"/>
                  </a:lnTo>
                  <a:lnTo>
                    <a:pt x="1197332" y="627152"/>
                  </a:lnTo>
                  <a:lnTo>
                    <a:pt x="1195089" y="654858"/>
                  </a:lnTo>
                  <a:lnTo>
                    <a:pt x="1191583" y="682241"/>
                  </a:lnTo>
                  <a:lnTo>
                    <a:pt x="1187001" y="709364"/>
                  </a:lnTo>
                  <a:close/>
                </a:path>
                <a:path w="1198245" h="1198245">
                  <a:moveTo>
                    <a:pt x="599060" y="1198122"/>
                  </a:moveTo>
                  <a:lnTo>
                    <a:pt x="570960" y="1197333"/>
                  </a:lnTo>
                  <a:lnTo>
                    <a:pt x="543249" y="1195094"/>
                  </a:lnTo>
                  <a:lnTo>
                    <a:pt x="515896" y="1191599"/>
                  </a:lnTo>
                  <a:lnTo>
                    <a:pt x="488871" y="1187040"/>
                  </a:lnTo>
                  <a:lnTo>
                    <a:pt x="488871" y="762006"/>
                  </a:lnTo>
                  <a:lnTo>
                    <a:pt x="861900" y="1134921"/>
                  </a:lnTo>
                  <a:lnTo>
                    <a:pt x="813052" y="1156546"/>
                  </a:lnTo>
                  <a:lnTo>
                    <a:pt x="762237" y="1174102"/>
                  </a:lnTo>
                  <a:lnTo>
                    <a:pt x="709561" y="1187164"/>
                  </a:lnTo>
                  <a:lnTo>
                    <a:pt x="655133" y="1195312"/>
                  </a:lnTo>
                  <a:lnTo>
                    <a:pt x="599060" y="1198122"/>
                  </a:lnTo>
                  <a:close/>
                </a:path>
                <a:path w="1198245" h="1198245">
                  <a:moveTo>
                    <a:pt x="934271" y="1095609"/>
                  </a:moveTo>
                  <a:lnTo>
                    <a:pt x="627068" y="788327"/>
                  </a:lnTo>
                  <a:lnTo>
                    <a:pt x="1164611" y="788327"/>
                  </a:lnTo>
                  <a:lnTo>
                    <a:pt x="1147048" y="834688"/>
                  </a:lnTo>
                  <a:lnTo>
                    <a:pt x="1126031" y="879197"/>
                  </a:lnTo>
                  <a:lnTo>
                    <a:pt x="1101683" y="921644"/>
                  </a:lnTo>
                  <a:lnTo>
                    <a:pt x="1074126" y="961819"/>
                  </a:lnTo>
                  <a:lnTo>
                    <a:pt x="1043483" y="999513"/>
                  </a:lnTo>
                  <a:lnTo>
                    <a:pt x="1009878" y="1034516"/>
                  </a:lnTo>
                  <a:lnTo>
                    <a:pt x="973433" y="1066618"/>
                  </a:lnTo>
                  <a:lnTo>
                    <a:pt x="934271" y="1095609"/>
                  </a:lnTo>
                  <a:close/>
                </a:path>
                <a:path w="1198245" h="1198245">
                  <a:moveTo>
                    <a:pt x="709250" y="439712"/>
                  </a:moveTo>
                  <a:lnTo>
                    <a:pt x="333976" y="64438"/>
                  </a:lnTo>
                  <a:lnTo>
                    <a:pt x="383158" y="42394"/>
                  </a:lnTo>
                  <a:lnTo>
                    <a:pt x="434382" y="24496"/>
                  </a:lnTo>
                  <a:lnTo>
                    <a:pt x="487523" y="11175"/>
                  </a:lnTo>
                  <a:lnTo>
                    <a:pt x="542457" y="2866"/>
                  </a:lnTo>
                  <a:lnTo>
                    <a:pt x="599060" y="0"/>
                  </a:lnTo>
                  <a:lnTo>
                    <a:pt x="627160" y="800"/>
                  </a:lnTo>
                  <a:lnTo>
                    <a:pt x="654871" y="3060"/>
                  </a:lnTo>
                  <a:lnTo>
                    <a:pt x="682224" y="6570"/>
                  </a:lnTo>
                  <a:lnTo>
                    <a:pt x="709250" y="11120"/>
                  </a:lnTo>
                  <a:lnTo>
                    <a:pt x="709250" y="439712"/>
                  </a:lnTo>
                  <a:close/>
                </a:path>
                <a:path w="1198245" h="1198245">
                  <a:moveTo>
                    <a:pt x="567570" y="409719"/>
                  </a:moveTo>
                  <a:lnTo>
                    <a:pt x="33510" y="409719"/>
                  </a:lnTo>
                  <a:lnTo>
                    <a:pt x="50969" y="363688"/>
                  </a:lnTo>
                  <a:lnTo>
                    <a:pt x="71844" y="319490"/>
                  </a:lnTo>
                  <a:lnTo>
                    <a:pt x="96012" y="277329"/>
                  </a:lnTo>
                  <a:lnTo>
                    <a:pt x="123349" y="237405"/>
                  </a:lnTo>
                  <a:lnTo>
                    <a:pt x="153734" y="199921"/>
                  </a:lnTo>
                  <a:lnTo>
                    <a:pt x="187042" y="165078"/>
                  </a:lnTo>
                  <a:lnTo>
                    <a:pt x="223152" y="133078"/>
                  </a:lnTo>
                  <a:lnTo>
                    <a:pt x="261939" y="104124"/>
                  </a:lnTo>
                  <a:lnTo>
                    <a:pt x="567570" y="409719"/>
                  </a:lnTo>
                  <a:close/>
                </a:path>
                <a:path w="1198245" h="1198245">
                  <a:moveTo>
                    <a:pt x="63463" y="862459"/>
                  </a:moveTo>
                  <a:lnTo>
                    <a:pt x="41767" y="813583"/>
                  </a:lnTo>
                  <a:lnTo>
                    <a:pt x="24141" y="762686"/>
                  </a:lnTo>
                  <a:lnTo>
                    <a:pt x="11017" y="709888"/>
                  </a:lnTo>
                  <a:lnTo>
                    <a:pt x="2826" y="655306"/>
                  </a:lnTo>
                  <a:lnTo>
                    <a:pt x="0" y="599060"/>
                  </a:lnTo>
                  <a:lnTo>
                    <a:pt x="800" y="570960"/>
                  </a:lnTo>
                  <a:lnTo>
                    <a:pt x="3060" y="543249"/>
                  </a:lnTo>
                  <a:lnTo>
                    <a:pt x="6570" y="515897"/>
                  </a:lnTo>
                  <a:lnTo>
                    <a:pt x="11120" y="488871"/>
                  </a:lnTo>
                  <a:lnTo>
                    <a:pt x="437090" y="488831"/>
                  </a:lnTo>
                  <a:lnTo>
                    <a:pt x="63463" y="862459"/>
                  </a:lnTo>
                  <a:close/>
                </a:path>
                <a:path w="1198245" h="1198245">
                  <a:moveTo>
                    <a:pt x="409719" y="1164650"/>
                  </a:moveTo>
                  <a:lnTo>
                    <a:pt x="363467" y="1147092"/>
                  </a:lnTo>
                  <a:lnTo>
                    <a:pt x="319057" y="1126091"/>
                  </a:lnTo>
                  <a:lnTo>
                    <a:pt x="276699" y="1101771"/>
                  </a:lnTo>
                  <a:lnTo>
                    <a:pt x="236601" y="1074257"/>
                  </a:lnTo>
                  <a:lnTo>
                    <a:pt x="198970" y="1043671"/>
                  </a:lnTo>
                  <a:lnTo>
                    <a:pt x="164015" y="1010137"/>
                  </a:lnTo>
                  <a:lnTo>
                    <a:pt x="131944" y="973780"/>
                  </a:lnTo>
                  <a:lnTo>
                    <a:pt x="102964" y="934723"/>
                  </a:lnTo>
                  <a:lnTo>
                    <a:pt x="409719" y="628003"/>
                  </a:lnTo>
                  <a:lnTo>
                    <a:pt x="409719" y="1164650"/>
                  </a:lnTo>
                  <a:close/>
                </a:path>
              </a:pathLst>
            </a:custGeom>
            <a:solidFill>
              <a:srgbClr val="FFFFFF"/>
            </a:solidFill>
          </p:spPr>
          <p:txBody>
            <a:bodyPr wrap="square" lIns="0" tIns="0" rIns="0" bIns="0" rtlCol="0"/>
            <a:lstStyle/>
            <a:p/>
          </p:txBody>
        </p:sp>
      </p:grpSp>
      <p:sp>
        <p:nvSpPr>
          <p:cNvPr id="5" name="object 5"/>
          <p:cNvSpPr txBox="1"/>
          <p:nvPr/>
        </p:nvSpPr>
        <p:spPr>
          <a:xfrm>
            <a:off x="488027" y="1097662"/>
            <a:ext cx="1397000" cy="774065"/>
          </a:xfrm>
          <a:prstGeom prst="rect">
            <a:avLst/>
          </a:prstGeom>
        </p:spPr>
        <p:txBody>
          <a:bodyPr vert="horz" wrap="square" lIns="0" tIns="165735" rIns="0" bIns="0" rtlCol="0">
            <a:spAutoFit/>
          </a:bodyPr>
          <a:lstStyle/>
          <a:p>
            <a:pPr marL="12700">
              <a:lnSpc>
                <a:spcPct val="100000"/>
              </a:lnSpc>
              <a:spcBef>
                <a:spcPts val="1305"/>
              </a:spcBef>
            </a:pPr>
            <a:r>
              <a:rPr sz="1800" b="1" spc="-25">
                <a:solidFill>
                  <a:srgbClr val="AF79DE"/>
                </a:solidFill>
                <a:latin typeface="微软雅黑"/>
                <a:cs typeface="微软雅黑"/>
              </a:rPr>
              <a:t>01</a:t>
            </a:r>
            <a:endParaRPr sz="1800">
              <a:latin typeface="微软雅黑"/>
              <a:cs typeface="微软雅黑"/>
            </a:endParaRPr>
          </a:p>
          <a:p>
            <a:pPr marL="12700">
              <a:lnSpc>
                <a:spcPct val="100000"/>
              </a:lnSpc>
              <a:spcBef>
                <a:spcPts val="905"/>
              </a:spcBef>
            </a:pPr>
            <a:r>
              <a:rPr sz="1350" spc="-10">
                <a:latin typeface="微软雅黑"/>
                <a:cs typeface="微软雅黑"/>
              </a:rPr>
              <a:t>总结词：环保设计</a:t>
            </a:r>
            <a:endParaRPr sz="1350">
              <a:latin typeface="微软雅黑"/>
              <a:cs typeface="微软雅黑"/>
            </a:endParaRPr>
          </a:p>
        </p:txBody>
      </p:sp>
      <p:sp>
        <p:nvSpPr>
          <p:cNvPr id="6" name="object 6"/>
          <p:cNvSpPr txBox="1"/>
          <p:nvPr/>
        </p:nvSpPr>
        <p:spPr>
          <a:xfrm>
            <a:off x="488027" y="3115763"/>
            <a:ext cx="4311650" cy="125984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AF79DE"/>
                </a:solidFill>
                <a:latin typeface="微软雅黑"/>
                <a:cs typeface="微软雅黑"/>
              </a:rPr>
              <a:t>02</a:t>
            </a:r>
            <a:endParaRPr sz="1800">
              <a:latin typeface="微软雅黑"/>
              <a:cs typeface="微软雅黑"/>
            </a:endParaRPr>
          </a:p>
          <a:p>
            <a:pPr marL="12700" marR="5080" algn="just">
              <a:lnSpc>
                <a:spcPct val="150000"/>
              </a:lnSpc>
              <a:spcBef>
                <a:spcPts val="265"/>
              </a:spcBef>
            </a:pPr>
            <a:r>
              <a:rPr sz="1350" spc="-5">
                <a:latin typeface="微软雅黑"/>
                <a:cs typeface="微软雅黑"/>
              </a:rPr>
              <a:t>详细描述：在包装容器模流分析中，注重环保设计理念，优化模具结构，减少材料浪费和废品产生，降低对环境的</a:t>
            </a:r>
            <a:r>
              <a:rPr sz="1350" spc="-20">
                <a:latin typeface="微软雅黑"/>
                <a:cs typeface="微软雅黑"/>
              </a:rPr>
              <a:t>影响。</a:t>
            </a:r>
            <a:endParaRPr sz="1350">
              <a:latin typeface="微软雅黑"/>
              <a:cs typeface="微软雅黑"/>
            </a:endParaRPr>
          </a:p>
        </p:txBody>
      </p:sp>
      <p:sp>
        <p:nvSpPr>
          <p:cNvPr id="7" name="object 7"/>
          <p:cNvSpPr txBox="1"/>
          <p:nvPr/>
        </p:nvSpPr>
        <p:spPr>
          <a:xfrm>
            <a:off x="488027" y="4912710"/>
            <a:ext cx="1568450" cy="805180"/>
          </a:xfrm>
          <a:prstGeom prst="rect">
            <a:avLst/>
          </a:prstGeom>
        </p:spPr>
        <p:txBody>
          <a:bodyPr vert="horz" wrap="square" lIns="0" tIns="175895" rIns="0" bIns="0" rtlCol="0">
            <a:spAutoFit/>
          </a:bodyPr>
          <a:lstStyle/>
          <a:p>
            <a:pPr marL="12700">
              <a:lnSpc>
                <a:spcPct val="100000"/>
              </a:lnSpc>
              <a:spcBef>
                <a:spcPts val="1385"/>
              </a:spcBef>
            </a:pPr>
            <a:r>
              <a:rPr sz="1950" b="1" spc="-25">
                <a:solidFill>
                  <a:srgbClr val="AF79DE"/>
                </a:solidFill>
                <a:latin typeface="微软雅黑"/>
                <a:cs typeface="微软雅黑"/>
              </a:rPr>
              <a:t>03</a:t>
            </a:r>
            <a:endParaRPr sz="1950">
              <a:latin typeface="微软雅黑"/>
              <a:cs typeface="微软雅黑"/>
            </a:endParaRPr>
          </a:p>
          <a:p>
            <a:pPr marL="12700">
              <a:lnSpc>
                <a:spcPct val="100000"/>
              </a:lnSpc>
              <a:spcBef>
                <a:spcPts val="890"/>
              </a:spcBef>
            </a:pPr>
            <a:r>
              <a:rPr sz="1350" spc="-10">
                <a:latin typeface="微软雅黑"/>
                <a:cs typeface="微软雅黑"/>
              </a:rPr>
              <a:t>总结词：定制化服务</a:t>
            </a:r>
            <a:endParaRPr sz="1350">
              <a:latin typeface="微软雅黑"/>
              <a:cs typeface="微软雅黑"/>
            </a:endParaRPr>
          </a:p>
        </p:txBody>
      </p:sp>
      <p:sp>
        <p:nvSpPr>
          <p:cNvPr id="8" name="object 8"/>
          <p:cNvSpPr txBox="1"/>
          <p:nvPr/>
        </p:nvSpPr>
        <p:spPr>
          <a:xfrm>
            <a:off x="7445848" y="1097662"/>
            <a:ext cx="4311650" cy="1082675"/>
          </a:xfrm>
          <a:prstGeom prst="rect">
            <a:avLst/>
          </a:prstGeom>
        </p:spPr>
        <p:txBody>
          <a:bodyPr vert="horz" wrap="square" lIns="0" tIns="165735" rIns="0" bIns="0" rtlCol="0">
            <a:spAutoFit/>
          </a:bodyPr>
          <a:lstStyle/>
          <a:p>
            <a:pPr marL="12700">
              <a:lnSpc>
                <a:spcPct val="100000"/>
              </a:lnSpc>
              <a:spcBef>
                <a:spcPts val="1305"/>
              </a:spcBef>
            </a:pPr>
            <a:r>
              <a:rPr sz="1800" b="1" spc="-25">
                <a:solidFill>
                  <a:srgbClr val="AF79DE"/>
                </a:solidFill>
                <a:latin typeface="微软雅黑"/>
                <a:cs typeface="微软雅黑"/>
              </a:rPr>
              <a:t>04</a:t>
            </a:r>
            <a:endParaRPr sz="1800">
              <a:latin typeface="微软雅黑"/>
              <a:cs typeface="微软雅黑"/>
            </a:endParaRPr>
          </a:p>
          <a:p>
            <a:pPr marL="12700" marR="5080">
              <a:lnSpc>
                <a:spcPct val="150000"/>
              </a:lnSpc>
              <a:spcBef>
                <a:spcPts val="95"/>
              </a:spcBef>
            </a:pPr>
            <a:r>
              <a:rPr sz="1350" spc="-5">
                <a:latin typeface="微软雅黑"/>
                <a:cs typeface="微软雅黑"/>
              </a:rPr>
              <a:t>详细描述：针对包装容器的不同需求和特点，提供定制化的模流分析服务，帮助客户实现更好的产品设计和生产。</a:t>
            </a:r>
            <a:endParaRPr sz="1350">
              <a:latin typeface="微软雅黑"/>
              <a:cs typeface="微软雅黑"/>
            </a:endParaRPr>
          </a:p>
        </p:txBody>
      </p:sp>
      <p:sp>
        <p:nvSpPr>
          <p:cNvPr id="9" name="object 9"/>
          <p:cNvSpPr txBox="1"/>
          <p:nvPr/>
        </p:nvSpPr>
        <p:spPr>
          <a:xfrm>
            <a:off x="7445848" y="3115763"/>
            <a:ext cx="1739900" cy="6426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AF79DE"/>
                </a:solidFill>
                <a:latin typeface="微软雅黑"/>
                <a:cs typeface="微软雅黑"/>
              </a:rPr>
              <a:t>05</a:t>
            </a:r>
            <a:endParaRPr sz="1800">
              <a:latin typeface="微软雅黑"/>
              <a:cs typeface="微软雅黑"/>
            </a:endParaRPr>
          </a:p>
          <a:p>
            <a:pPr marL="12700">
              <a:lnSpc>
                <a:spcPct val="100000"/>
              </a:lnSpc>
              <a:spcBef>
                <a:spcPts val="1075"/>
              </a:spcBef>
            </a:pPr>
            <a:r>
              <a:rPr sz="1350" spc="-5">
                <a:latin typeface="微软雅黑"/>
                <a:cs typeface="微软雅黑"/>
              </a:rPr>
              <a:t>总结词：行业领先技术</a:t>
            </a:r>
            <a:endParaRPr sz="1350">
              <a:latin typeface="微软雅黑"/>
              <a:cs typeface="微软雅黑"/>
            </a:endParaRPr>
          </a:p>
        </p:txBody>
      </p:sp>
      <p:sp>
        <p:nvSpPr>
          <p:cNvPr id="10" name="object 10"/>
          <p:cNvSpPr txBox="1"/>
          <p:nvPr/>
        </p:nvSpPr>
        <p:spPr>
          <a:xfrm>
            <a:off x="7445848" y="5072805"/>
            <a:ext cx="4311650" cy="953769"/>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AF79DE"/>
                </a:solidFill>
                <a:latin typeface="微软雅黑"/>
                <a:cs typeface="微软雅黑"/>
              </a:rPr>
              <a:t>06</a:t>
            </a:r>
            <a:endParaRPr sz="1800">
              <a:latin typeface="微软雅黑"/>
              <a:cs typeface="微软雅黑"/>
            </a:endParaRPr>
          </a:p>
          <a:p>
            <a:pPr marL="12700" marR="5080">
              <a:lnSpc>
                <a:spcPct val="150000"/>
              </a:lnSpc>
              <a:spcBef>
                <a:spcPts val="285"/>
              </a:spcBef>
            </a:pPr>
            <a:r>
              <a:rPr sz="1350" spc="-5">
                <a:latin typeface="微软雅黑"/>
                <a:cs typeface="微软雅黑"/>
              </a:rPr>
              <a:t>详细描述：采用先进的模流分析技术和设备，确保包装容器模流分析的准确性和可靠性，保持行业领先地位。</a:t>
            </a:r>
            <a:endParaRPr sz="1350">
              <a:latin typeface="微软雅黑"/>
              <a:cs typeface="微软雅黑"/>
            </a:endParaRPr>
          </a:p>
        </p:txBody>
      </p:sp>
      <p:grpSp>
        <p:nvGrpSpPr>
          <p:cNvPr id="11" name="object 11"/>
          <p:cNvGrpSpPr/>
          <p:nvPr/>
        </p:nvGrpSpPr>
        <p:grpSpPr>
          <a:xfrm>
            <a:off x="454963" y="331167"/>
            <a:ext cx="515620" cy="440055"/>
            <a:chOff x="454963" y="331167"/>
            <a:chExt cx="515620" cy="440055"/>
          </a:xfrm>
        </p:grpSpPr>
        <p:pic>
          <p:nvPicPr>
            <p:cNvPr id="12" name="object 12"/>
            <p:cNvPicPr/>
            <p:nvPr/>
          </p:nvPicPr>
          <p:blipFill>
            <a:blip r:embed="rId2"/>
            <a:stretch>
              <a:fillRect/>
            </a:stretch>
          </p:blipFill>
          <p:spPr>
            <a:xfrm>
              <a:off x="454963" y="331167"/>
              <a:ext cx="84147" cy="84146"/>
            </a:xfrm>
            <a:prstGeom prst="rect">
              <a:avLst/>
            </a:prstGeom>
          </p:spPr>
        </p:pic>
        <p:pic>
          <p:nvPicPr>
            <p:cNvPr id="13" name="object 13"/>
            <p:cNvPicPr/>
            <p:nvPr/>
          </p:nvPicPr>
          <p:blipFill>
            <a:blip r:embed="rId3"/>
            <a:stretch>
              <a:fillRect/>
            </a:stretch>
          </p:blipFill>
          <p:spPr>
            <a:xfrm>
              <a:off x="575049" y="337742"/>
              <a:ext cx="78137" cy="78136"/>
            </a:xfrm>
            <a:prstGeom prst="rect">
              <a:avLst/>
            </a:prstGeom>
          </p:spPr>
        </p:pic>
        <p:pic>
          <p:nvPicPr>
            <p:cNvPr id="14" name="object 14"/>
            <p:cNvPicPr/>
            <p:nvPr/>
          </p:nvPicPr>
          <p:blipFill>
            <a:blip r:embed="rId4"/>
            <a:stretch>
              <a:fillRect/>
            </a:stretch>
          </p:blipFill>
          <p:spPr>
            <a:xfrm>
              <a:off x="689124" y="339459"/>
              <a:ext cx="74704" cy="74703"/>
            </a:xfrm>
            <a:prstGeom prst="rect">
              <a:avLst/>
            </a:prstGeom>
          </p:spPr>
        </p:pic>
        <p:pic>
          <p:nvPicPr>
            <p:cNvPr id="15" name="object 15"/>
            <p:cNvPicPr/>
            <p:nvPr/>
          </p:nvPicPr>
          <p:blipFill>
            <a:blip r:embed="rId5"/>
            <a:stretch>
              <a:fillRect/>
            </a:stretch>
          </p:blipFill>
          <p:spPr>
            <a:xfrm>
              <a:off x="799767" y="348429"/>
              <a:ext cx="69238" cy="69237"/>
            </a:xfrm>
            <a:prstGeom prst="rect">
              <a:avLst/>
            </a:prstGeom>
          </p:spPr>
        </p:pic>
        <p:pic>
          <p:nvPicPr>
            <p:cNvPr id="16" name="object 16"/>
            <p:cNvPicPr/>
            <p:nvPr/>
          </p:nvPicPr>
          <p:blipFill>
            <a:blip r:embed="rId6"/>
            <a:stretch>
              <a:fillRect/>
            </a:stretch>
          </p:blipFill>
          <p:spPr>
            <a:xfrm>
              <a:off x="904944" y="344296"/>
              <a:ext cx="65594" cy="65593"/>
            </a:xfrm>
            <a:prstGeom prst="rect">
              <a:avLst/>
            </a:prstGeom>
          </p:spPr>
        </p:pic>
        <p:pic>
          <p:nvPicPr>
            <p:cNvPr id="17" name="object 17"/>
            <p:cNvPicPr/>
            <p:nvPr/>
          </p:nvPicPr>
          <p:blipFill>
            <a:blip r:embed="rId7"/>
            <a:stretch>
              <a:fillRect/>
            </a:stretch>
          </p:blipFill>
          <p:spPr>
            <a:xfrm>
              <a:off x="454963" y="448941"/>
              <a:ext cx="84147" cy="84146"/>
            </a:xfrm>
            <a:prstGeom prst="rect">
              <a:avLst/>
            </a:prstGeom>
          </p:spPr>
        </p:pic>
        <p:pic>
          <p:nvPicPr>
            <p:cNvPr id="18" name="object 18"/>
            <p:cNvPicPr/>
            <p:nvPr/>
          </p:nvPicPr>
          <p:blipFill>
            <a:blip r:embed="rId3"/>
            <a:stretch>
              <a:fillRect/>
            </a:stretch>
          </p:blipFill>
          <p:spPr>
            <a:xfrm>
              <a:off x="575049" y="455516"/>
              <a:ext cx="78137" cy="78136"/>
            </a:xfrm>
            <a:prstGeom prst="rect">
              <a:avLst/>
            </a:prstGeom>
          </p:spPr>
        </p:pic>
        <p:pic>
          <p:nvPicPr>
            <p:cNvPr id="19" name="object 19"/>
            <p:cNvPicPr/>
            <p:nvPr/>
          </p:nvPicPr>
          <p:blipFill>
            <a:blip r:embed="rId4"/>
            <a:stretch>
              <a:fillRect/>
            </a:stretch>
          </p:blipFill>
          <p:spPr>
            <a:xfrm>
              <a:off x="689124" y="457232"/>
              <a:ext cx="74703" cy="74704"/>
            </a:xfrm>
            <a:prstGeom prst="rect">
              <a:avLst/>
            </a:prstGeom>
          </p:spPr>
        </p:pic>
        <p:pic>
          <p:nvPicPr>
            <p:cNvPr id="20" name="object 20"/>
            <p:cNvPicPr/>
            <p:nvPr/>
          </p:nvPicPr>
          <p:blipFill>
            <a:blip r:embed="rId8"/>
            <a:stretch>
              <a:fillRect/>
            </a:stretch>
          </p:blipFill>
          <p:spPr>
            <a:xfrm>
              <a:off x="799767" y="466202"/>
              <a:ext cx="69237" cy="69237"/>
            </a:xfrm>
            <a:prstGeom prst="rect">
              <a:avLst/>
            </a:prstGeom>
          </p:spPr>
        </p:pic>
        <p:pic>
          <p:nvPicPr>
            <p:cNvPr id="21" name="object 21"/>
            <p:cNvPicPr/>
            <p:nvPr/>
          </p:nvPicPr>
          <p:blipFill>
            <a:blip r:embed="rId6"/>
            <a:stretch>
              <a:fillRect/>
            </a:stretch>
          </p:blipFill>
          <p:spPr>
            <a:xfrm>
              <a:off x="904944" y="462069"/>
              <a:ext cx="65594" cy="65594"/>
            </a:xfrm>
            <a:prstGeom prst="rect">
              <a:avLst/>
            </a:prstGeom>
          </p:spPr>
        </p:pic>
        <p:pic>
          <p:nvPicPr>
            <p:cNvPr id="22" name="object 22"/>
            <p:cNvPicPr/>
            <p:nvPr/>
          </p:nvPicPr>
          <p:blipFill>
            <a:blip r:embed="rId7"/>
            <a:stretch>
              <a:fillRect/>
            </a:stretch>
          </p:blipFill>
          <p:spPr>
            <a:xfrm>
              <a:off x="454963" y="566714"/>
              <a:ext cx="84147" cy="84146"/>
            </a:xfrm>
            <a:prstGeom prst="rect">
              <a:avLst/>
            </a:prstGeom>
          </p:spPr>
        </p:pic>
        <p:pic>
          <p:nvPicPr>
            <p:cNvPr id="23" name="object 23"/>
            <p:cNvPicPr/>
            <p:nvPr/>
          </p:nvPicPr>
          <p:blipFill>
            <a:blip r:embed="rId9"/>
            <a:stretch>
              <a:fillRect/>
            </a:stretch>
          </p:blipFill>
          <p:spPr>
            <a:xfrm>
              <a:off x="575049" y="573290"/>
              <a:ext cx="78137" cy="78136"/>
            </a:xfrm>
            <a:prstGeom prst="rect">
              <a:avLst/>
            </a:prstGeom>
          </p:spPr>
        </p:pic>
        <p:pic>
          <p:nvPicPr>
            <p:cNvPr id="24" name="object 24"/>
            <p:cNvPicPr/>
            <p:nvPr/>
          </p:nvPicPr>
          <p:blipFill>
            <a:blip r:embed="rId10"/>
            <a:stretch>
              <a:fillRect/>
            </a:stretch>
          </p:blipFill>
          <p:spPr>
            <a:xfrm>
              <a:off x="689124" y="575006"/>
              <a:ext cx="74703" cy="74704"/>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6"/>
            <a:stretch>
              <a:fillRect/>
            </a:stretch>
          </p:blipFill>
          <p:spPr>
            <a:xfrm>
              <a:off x="904944" y="579843"/>
              <a:ext cx="65594" cy="65594"/>
            </a:xfrm>
            <a:prstGeom prst="rect">
              <a:avLst/>
            </a:prstGeom>
          </p:spPr>
        </p:pic>
        <p:pic>
          <p:nvPicPr>
            <p:cNvPr id="27" name="object 27"/>
            <p:cNvPicPr/>
            <p:nvPr/>
          </p:nvPicPr>
          <p:blipFill>
            <a:blip r:embed="rId2"/>
            <a:stretch>
              <a:fillRect/>
            </a:stretch>
          </p:blipFill>
          <p:spPr>
            <a:xfrm>
              <a:off x="454963" y="684488"/>
              <a:ext cx="84147" cy="84146"/>
            </a:xfrm>
            <a:prstGeom prst="rect">
              <a:avLst/>
            </a:prstGeom>
          </p:spPr>
        </p:pic>
        <p:pic>
          <p:nvPicPr>
            <p:cNvPr id="28" name="object 28"/>
            <p:cNvPicPr/>
            <p:nvPr/>
          </p:nvPicPr>
          <p:blipFill>
            <a:blip r:embed="rId9"/>
            <a:stretch>
              <a:fillRect/>
            </a:stretch>
          </p:blipFill>
          <p:spPr>
            <a:xfrm>
              <a:off x="575049" y="691063"/>
              <a:ext cx="78137" cy="78136"/>
            </a:xfrm>
            <a:prstGeom prst="rect">
              <a:avLst/>
            </a:prstGeom>
          </p:spPr>
        </p:pic>
        <p:pic>
          <p:nvPicPr>
            <p:cNvPr id="29" name="object 29"/>
            <p:cNvPicPr/>
            <p:nvPr/>
          </p:nvPicPr>
          <p:blipFill>
            <a:blip r:embed="rId4"/>
            <a:stretch>
              <a:fillRect/>
            </a:stretch>
          </p:blipFill>
          <p:spPr>
            <a:xfrm>
              <a:off x="689124" y="692780"/>
              <a:ext cx="74703" cy="74704"/>
            </a:xfrm>
            <a:prstGeom prst="rect">
              <a:avLst/>
            </a:prstGeom>
          </p:spPr>
        </p:pic>
        <p:pic>
          <p:nvPicPr>
            <p:cNvPr id="30" name="object 30"/>
            <p:cNvPicPr/>
            <p:nvPr/>
          </p:nvPicPr>
          <p:blipFill>
            <a:blip r:embed="rId5"/>
            <a:stretch>
              <a:fillRect/>
            </a:stretch>
          </p:blipFill>
          <p:spPr>
            <a:xfrm>
              <a:off x="799767" y="701750"/>
              <a:ext cx="69237" cy="69237"/>
            </a:xfrm>
            <a:prstGeom prst="rect">
              <a:avLst/>
            </a:prstGeom>
          </p:spPr>
        </p:pic>
        <p:pic>
          <p:nvPicPr>
            <p:cNvPr id="31" name="object 31"/>
            <p:cNvPicPr/>
            <p:nvPr/>
          </p:nvPicPr>
          <p:blipFill>
            <a:blip r:embed="rId6"/>
            <a:stretch>
              <a:fillRect/>
            </a:stretch>
          </p:blipFill>
          <p:spPr>
            <a:xfrm>
              <a:off x="904944" y="697617"/>
              <a:ext cx="65594" cy="65594"/>
            </a:xfrm>
            <a:prstGeom prst="rect">
              <a:avLst/>
            </a:prstGeom>
          </p:spPr>
        </p:pic>
      </p:grpSp>
      <p:sp>
        <p:nvSpPr>
          <p:cNvPr id="32" name="object 32"/>
          <p:cNvSpPr txBox="1">
            <a:spLocks noGrp="1"/>
          </p:cNvSpPr>
          <p:nvPr>
            <p:ph type="title"/>
          </p:nvPr>
        </p:nvSpPr>
        <p:spPr>
          <a:xfrm>
            <a:off x="1205967" y="320735"/>
            <a:ext cx="4597400" cy="482600"/>
          </a:xfrm>
          <a:prstGeom prst="rect">
            <a:avLst/>
          </a:prstGeom>
        </p:spPr>
        <p:txBody>
          <a:bodyPr vert="horz" wrap="square" lIns="0" tIns="12700" rIns="0" bIns="0" rtlCol="0">
            <a:spAutoFit/>
          </a:bodyPr>
          <a:lstStyle/>
          <a:p>
            <a:pPr marL="12700">
              <a:lnSpc>
                <a:spcPct val="100000"/>
              </a:lnSpc>
              <a:spcBef>
                <a:spcPts val="100"/>
              </a:spcBef>
            </a:pPr>
            <a:r>
              <a:rPr spc="-5"/>
              <a:t>案例三：包装容器模流分析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30997" y="1676125"/>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72349D"/>
                </a:solidFill>
                <a:latin typeface="微软雅黑"/>
                <a:cs typeface="微软雅黑"/>
              </a:rPr>
              <a:t>04</a:t>
            </a:r>
            <a:endParaRPr sz="5750">
              <a:latin typeface="微软雅黑"/>
              <a:cs typeface="微软雅黑"/>
            </a:endParaRPr>
          </a:p>
        </p:txBody>
      </p:sp>
      <p:sp>
        <p:nvSpPr>
          <p:cNvPr id="3" name="object 3"/>
          <p:cNvSpPr txBox="1">
            <a:spLocks noGrp="1"/>
          </p:cNvSpPr>
          <p:nvPr>
            <p:ph type="title"/>
          </p:nvPr>
        </p:nvSpPr>
        <p:spPr>
          <a:xfrm>
            <a:off x="3147584" y="3141659"/>
            <a:ext cx="5892800" cy="1562100"/>
          </a:xfrm>
          <a:prstGeom prst="rect">
            <a:avLst/>
          </a:prstGeom>
        </p:spPr>
        <p:txBody>
          <a:bodyPr vert="horz" wrap="square" lIns="0" tIns="12700" rIns="0" bIns="0" rtlCol="0">
            <a:spAutoFit/>
          </a:bodyPr>
          <a:lstStyle/>
          <a:p>
            <a:pPr marL="2412365" marR="5080" indent="-2400300">
              <a:lnSpc>
                <a:spcPct val="120000"/>
              </a:lnSpc>
              <a:spcBef>
                <a:spcPts val="100"/>
              </a:spcBef>
            </a:pPr>
            <a:r>
              <a:rPr sz="4200" spc="-5">
                <a:solidFill>
                  <a:srgbClr val="000000"/>
                </a:solidFill>
              </a:rPr>
              <a:t>江苏模流分析服务总结与</a:t>
            </a:r>
            <a:r>
              <a:rPr sz="4200" spc="-25">
                <a:solidFill>
                  <a:srgbClr val="000000"/>
                </a:solidFill>
              </a:rPr>
              <a:t>展望</a:t>
            </a:r>
            <a:endParaRPr sz="4200"/>
          </a:p>
        </p:txBody>
      </p:sp>
      <p:sp>
        <p:nvSpPr>
          <p:cNvPr id="4" name="object 4"/>
          <p:cNvSpPr/>
          <p:nvPr/>
        </p:nvSpPr>
        <p:spPr>
          <a:xfrm>
            <a:off x="3315454" y="3043315"/>
            <a:ext cx="5663565" cy="0"/>
          </a:xfrm>
          <a:custGeom>
            <a:rect l="l" t="t" r="r" b="b"/>
            <a:pathLst>
              <a:path w="5663565">
                <a:moveTo>
                  <a:pt x="0" y="0"/>
                </a:moveTo>
                <a:lnTo>
                  <a:pt x="5663417" y="0"/>
                </a:lnTo>
              </a:path>
            </a:pathLst>
          </a:custGeom>
          <a:ln w="19050">
            <a:solidFill>
              <a:srgbClr val="72349D"/>
            </a:solidFill>
          </a:ln>
        </p:spPr>
        <p:txBody>
          <a:bodyPr wrap="square" lIns="0" tIns="0" rIns="0" bIns="0" rtlCol="0"/>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https://d.book118.com/288033022020006044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Times New Roman</vt:lpstr>
      <vt:lpstr>Office Theme</vt:lpstr>
      <vt:lpstr>江苏模流分析服务报告</vt:lpstr>
      <vt:lpstr>contents</vt:lpstr>
      <vt:lpstr>PowerPoint Presentation</vt:lpstr>
      <vt:lpstr>目的和背景</vt:lpstr>
      <vt:lpstr>报告范围</vt:lpstr>
      <vt:lpstr>江苏模流分析服务概述</vt:lpstr>
      <vt:lpstr>服务内容</vt:lpstr>
      <vt:lpstr>服务流程</vt:lpstr>
      <vt:lpstr>服务优势</vt:lpstr>
      <vt:lpstr>江苏模流分析服务案例分享</vt:lpstr>
      <vt:lpstr>案例一：汽车零部件模流分析</vt:lpstr>
      <vt:lpstr>案例二：家电产品模流分析</vt:lpstr>
      <vt:lpstr>案例三：包装容器模流分析</vt:lpstr>
      <vt:lpstr>江苏模流分析服务总结与展望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2024-09-24T00:27:46.079</cp:lastPrinted>
  <dcterms:created xsi:type="dcterms:W3CDTF">2024-09-23T16:27:46Z</dcterms:created>
  <dcterms:modified xsi:type="dcterms:W3CDTF">2024-09-23T16:27:47Z</dcterms:modified>
</cp:coreProperties>
</file>