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C089E-968C-438E-B380-06BB035BA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607B7-0515-4EFB-8E72-E391B9477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1F70D-D890-4431-866F-C4982DD52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B800C-235C-4D12-ABBA-C8EB012CE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1B0CDB-26EB-4206-AFB2-E2C8BFED0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C151DC-65C1-42F0-9EA3-C3209E312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5C32B3-3A91-419F-8694-A60B856A3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9C16D-C23E-41D7-8A6B-2F25631EB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863EA-D10D-47BD-9374-159500FC2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C6B2F-116D-417A-82B8-84EE399E8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A4A15-CBF9-402E-BBC6-5F1B6CF2B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33024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发展领导力和团队合作能力的心理咨询技巧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领导力与团队合作能力概述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心理咨询技巧在领导力发展中应用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心理咨询技巧在团队合作能力提升中应用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针对不同对象心理咨询技巧应用举例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评估效果及持续改进计划制定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领导力与团队合作能力概述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13" r="269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领导力是指一种能够激发团队成员热情、引导团队目标实现，并推动组织变革的能力。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领导力是组织成功的关键因素之一，优秀的领导者能够带领团队克服困难、实现目标，并促进团队成员的个人成长。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团队合作能力是指团队成员之间协同工作、相互支持、有效沟通的能力，以实现团队共同目标。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团队合作能力是现代组织中不可或缺的能力之一，它能够提高团队效率、促进创新，并增强团队的凝聚力和向心力。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团队合作能力定义及价值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团队合作能力价值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心理咨询可以帮助个体了解自己的个性特质和行为模式，从而更好地适应领导角色和团队合作环境。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个性特质与行为模式分析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心理咨询可以教授有效的情绪管理和压力应对技巧，提高领导者和团队成员的心理韧性。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心理咨询可以提供沟通技巧和冲突解决策略的培训，帮助领导者和团队成员更有效地进行沟通，减少误解和冲突。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沟通技巧与冲突解决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心理咨询可以设计团队建设活动，促进团队成员之间的信任、合作和协同工作，从而提升团队合作能力。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心理咨询在提升领导力与团队合作能力中作用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心理咨询技巧在领导力发展中应用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通过反思和自我观察，了解自己的价值观、信念、情绪和行为模式。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自我觉察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学习识别和命名自己的情绪，以及准确地表达自己的感受和需求。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情绪识别与表达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44" r="234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掌握情绪调节技巧，如深呼吸、冥想和积极思维，以应对压力和挑战。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自我认知与情绪管理技巧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积极倾听他人的观点和感受，理解他人的需求和关注点。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通过身体语言、面部表情和声音传达信任和尊重，建立良好关系。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运用说服、激励和建立共识等技巧，增强对他人的影响力。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沟通技巧与影响力提升方法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学习分析问题、评估风险和制定解决方案的方法。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问题分析与解决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通过头脑风暴、逆向思维等方法，激发创新思维和创造力。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掌握决策制定流程，包括收集信息、评估选项和做出决策，并学习如何有效地执行决策。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决策制定与执行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决策能力及创新思维培养途径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心理咨询技巧在团队合作能力提升中应用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https://d.book118.com/288033024035006025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2024-09-01T19:26:11.228</cp:lastPrinted>
  <dcterms:created xsi:type="dcterms:W3CDTF">2024-09-01T11:26:11Z</dcterms:created>
  <dcterms:modified xsi:type="dcterms:W3CDTF">2024-09-01T11:26:13Z</dcterms:modified>
</cp:coreProperties>
</file>