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380E66-5433-4393-87D8-4B3AA0B29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DABC62-20E1-4496-8AB5-B3D0566EF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F74295-B251-466A-9F49-5BC7C711F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59EC57-E3B3-4F53-A0E6-635B7AAAD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295824-3C73-4C2B-8117-8F1EE29AD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13DE47-C394-48BB-946E-322AD6BA4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71C784-4335-4F1B-A5D5-96148F4E2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9D22A9-5F91-4048-B23D-F3C1C44E2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E5AB72-29CC-4DEE-8518-D94B835EB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F53BEE-CBD8-4A8B-AC0A-F8014A9A0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63FDE8-C55C-4B47-AB6C-F2BD19C55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033033052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大学生就业指导概论课件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大学生就业现状与趋势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大学生就业能力提升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大学生求职技巧与方法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大学生创业指导与实践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大学生就业心理调适与辅导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大学生就业现状与趋势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就业结构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大学生的就业结构正在发生变化，越来越多的毕业生选择进入服务业和民营企业。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就业质量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大学生的就业质量存在差异，部分毕业生能够获得较高的薪酬和福利待遇，但也有部分毕业生的就业质量有待提高。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就业率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近年来，大学生就业率呈现出波动状态，但整体上保持稳定。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当前大学生就业形势分析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随着科技的发展，未来的就业市场将更加注重技术能力和创新能力。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技术变革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167" r="12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多元化发展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创业热潮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大学生就业市场的多元化趋势将更加明显，不同专业和背景的毕业生将有更多就业机会。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随着社会对创业创新的重视和支持，将有更多大学生选择自主创业。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大学生就业市场趋势预测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国家出台了一系列促进大学生就业的政策，包括鼓励企业吸纳、扶持创业、提供就业服务等。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083" r="1608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国家政策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各地根据实际情况制定的大学生就业政策，如人才引进计划、定向培养等。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地方政策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高校也积极采取措施，如提供实习机会、加强职业规划教育等，帮助学生顺利就业。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高校政策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大学生就业政策解读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大学生就业能力提升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帮助大学生了解自己的兴趣、价值观、优势和劣势，以便更好地规划职业发展方向。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指导大学生了解不同行业的职业特点、发展前景和要求，以便选择适合自己的职业。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职业探索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292" r="122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根据大学生的个人情况和职业目标，制定可行的职业规划方案，包括短期和长期的职业发展计划。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职业规划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大学生职业规划指导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167" r="161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技能证书获取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指导大学生考取相关技能证书，提升自己在就业市场上的竞争力。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专业课程学习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引导大学生认真学习专业课程，掌握扎实的专业基础知识和技能。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实践经验积累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鼓励大学生参加实践活动、实习和项目，提高专业实践能力和经验。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大学生专业技能培养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培养大学生良好的人际交往能力，提高团队合作和沟通能力。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人际交往能力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375" b="14375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加强大学生的心理素质培养，提高应对压力和挫折的能力。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心理素质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激发大学生的创新思维和创造力，培养创业意识和能力。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创新能力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大学生综合素质提升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https://d.book118.com/288033033052006023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2024-08-29T21:59:09.381</cp:lastPrinted>
  <dcterms:created xsi:type="dcterms:W3CDTF">2024-08-29T13:59:09Z</dcterms:created>
  <dcterms:modified xsi:type="dcterms:W3CDTF">2024-08-29T13:59:11Z</dcterms:modified>
</cp:coreProperties>
</file>