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0AB6D-5EAD-46FC-A62B-52AEEA941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22639-DCA3-48EB-BF6B-99CA4BA5A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18799-88AA-4E9A-8FF7-DB5C9D3AD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63ED91-BE50-4FBC-95AB-0B274100A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95A486-0C71-414C-97AE-9E64AE5FF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024C7B-744B-46A7-A140-E0B1A8D2A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C43BBD-6E07-4CEC-81B7-D90140C0D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E4A37-2D19-4DDD-BA77-840574BFC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1CD74-4232-47AD-8C0C-81759A5E6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84EE1-BF98-4A68-B4BE-AC2ED6DBD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B7C57-AF6C-4D6D-B773-C644030E0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33035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大学生抗挫折能力的培养课件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挫折与抗挫折能力概述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大学生抗挫折能力现状分析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培养大学生抗挫折能力的策略与方法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实践案例分享与讨论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大学生抗挫折能力培养的重要性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介绍挫折对大学生成长的影响，以及培养抗挫折能力对大学生未来发展的意义。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介绍当前大学生面临的挫折类型和挑战，以及社会对大学生心理素质的要求。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500" b="2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5958" b="59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了解挫折的定义、类型和产生原因，增强对挫折的认识和理解。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帮助学生认识挫折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提高学生的抗挫折能力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培养学生的积极心态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促进学生的全面发展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通过心理训练、情境模拟、案例分析等方式，提高学生的心理承受能力和应对挫折的能力。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引导学生树立积极的心态，正确面对挫折和困难，增强自信心和自我调节能力。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通过抗挫折能力的培养，促进学生的全面发展，提高其综合素质和社会适应能力。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挫折与抗挫折能力概述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443" r="234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挫折是指个体在追求目标或愿望时，因遇到阻碍、干扰或失败而产生的消极情绪和心理体验。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挫折定义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挫折产生的原因可能包括内部因素（如个人能力、期望、动机等）和外部因素（如环境、他人行为、自然灾害等）。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产生原因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挫折定义及产生原因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831" b="218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抗挫折能力是指个体在面对挫折时，能够积极应对、调整心态、克服困难并取得成功的能力。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抗挫折能力对于大学生的成长和发展具有重要意义，能够帮助他们更好地适应社会、应对挑战、实现自我价值。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抗挫折能力定义及重要性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抗挫折能力定义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28" r="2082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大学生在学业上可能面临成绩不理想、挂科、无法按时毕业等挫折。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学业挫折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大学生在人际交往中可能遇到沟通障碍、社交圈子狭窄、情感受挫等问题。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人际关系挫折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在就业过程中，大学生可能遭遇求职失败、薪资待遇不满意、职业发展受阻等挫折。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就业挫折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大学生在自我认知方面可能存在自我评价过低、自我价值感不强等问题，导致自信心不足和自我发展受阻。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自我认知挫折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大学生面临的主要挫折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大学生抗挫折能力现状分析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https://d.book118.com/288033035052006023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2024-08-29T21:59:10.149</cp:lastPrinted>
  <dcterms:created xsi:type="dcterms:W3CDTF">2024-08-29T13:59:10Z</dcterms:created>
  <dcterms:modified xsi:type="dcterms:W3CDTF">2024-08-29T13:59:11Z</dcterms:modified>
</cp:coreProperties>
</file>