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0222DE-367C-4D6E-9466-2274D1C80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3DC55-DB0E-4FEA-AFD3-491C5DF77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297CCD-E06A-4C8A-8E4C-E0828C3AA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31A9A3-38E0-4B5A-A8E5-ADA5EE0AB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385BB2-9901-424A-9E7E-23B66CF522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7FEA2A-06B3-4E47-B959-BE310D0783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12C593-BAE3-45ED-94C1-3B5399A229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6A7FD3-4752-46E2-AC18-E9BEE5C9FA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EDB05-DBC2-4809-9F78-8F91CD753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9C943-FA3B-4DAE-8BB5-055FE2C3D3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C7CDD-7DE6-41EA-A7E7-807E75CBC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33057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系统性金融风险防范</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以下是一个《系统性金融风险防范》PPT的8个提纲：
 系统性金融风险定义与分类
 风险形成机理与影响因素
 国际系统性金融风险案例
 中国系统性金融风险现状
 风险监测与预警体系构建
 风险防范与化解政策措施
 监管体系改革与完善建议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系统性金融风险定义与分类</a:t>
            </a:r>
          </a:p>
        </p:txBody>
      </p:sp>
      <p:sp>
        <p:nvSpPr>
          <p:cNvPr id="3" name="Subtitle 2"/>
          <p:cNvSpPr>
            <a:spLocks noGrp="1"/>
          </p:cNvSpPr>
          <p:nvPr>
            <p:ph type="subTitle" idx="1"/>
          </p:nvPr>
        </p:nvSpPr>
        <p:spPr/>
        <p:txBody>
          <a:bodyPr/>
          <a:lstStyle/>
          <a:p>
            <a:r>
              <a:t>系统性金融风险防范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系统性金融风险定义与分类</a:t>
            </a:r>
          </a:p>
        </p:txBody>
      </p:sp>
      <p:sp>
        <p:nvSpPr>
          <p:cNvPr id="3" name="Text Placeholder 2"/>
          <p:cNvSpPr>
            <a:spLocks noGrp="1"/>
          </p:cNvSpPr>
          <p:nvPr>
            <p:ph type="body" idx="1"/>
          </p:nvPr>
        </p:nvSpPr>
        <p:spPr/>
        <p:txBody>
          <a:bodyPr/>
          <a:lstStyle/>
          <a:p>
            <a:r>
              <a:t>系统性金融风险的定义</a:t>
            </a:r>
          </a:p>
        </p:txBody>
      </p:sp>
      <p:sp>
        <p:nvSpPr>
          <p:cNvPr id="4" name="Content Placeholder 3"/>
          <p:cNvSpPr>
            <a:spLocks noGrp="1"/>
          </p:cNvSpPr>
          <p:nvPr>
            <p:ph sz="half" idx="2"/>
          </p:nvPr>
        </p:nvSpPr>
        <p:spPr/>
        <p:txBody>
          <a:bodyPr/>
          <a:lstStyle/>
          <a:p>
            <a:r>
              <a:t>1.系统性金融风险是指整个金融体系崩溃或严重受损的风险，而不仅仅是单个金融机构的问题。</a:t>
            </a:r>
          </a:p>
          <a:p>
            <a:r>
              <a:t>2.这种风险源于金融机构之间的相互联系和依赖性，以及金融市场的不确定性和波动性。</a:t>
            </a:r>
          </a:p>
          <a:p>
            <a:r>
              <a:t>3.系统性金融风险会对整个经济体系造成严重的负面影响，甚至引发金融危机。</a:t>
            </a:r>
          </a:p>
          <a:p/>
        </p:txBody>
      </p:sp>
      <p:sp>
        <p:nvSpPr>
          <p:cNvPr id="5" name="Text Placeholder 4"/>
          <p:cNvSpPr>
            <a:spLocks noGrp="1"/>
          </p:cNvSpPr>
          <p:nvPr>
            <p:ph type="body" idx="3"/>
          </p:nvPr>
        </p:nvSpPr>
        <p:spPr/>
        <p:txBody>
          <a:bodyPr/>
          <a:lstStyle/>
          <a:p>
            <a:r>
              <a:t>系统性金融风险的分类</a:t>
            </a:r>
          </a:p>
        </p:txBody>
      </p:sp>
      <p:sp>
        <p:nvSpPr>
          <p:cNvPr id="6" name="Content Placeholder 5"/>
          <p:cNvSpPr>
            <a:spLocks noGrp="1"/>
          </p:cNvSpPr>
          <p:nvPr>
            <p:ph sz="half" idx="4"/>
          </p:nvPr>
        </p:nvSpPr>
        <p:spPr/>
        <p:txBody>
          <a:bodyPr/>
          <a:lstStyle/>
          <a:p>
            <a:r>
              <a:t>1.按照风险来源，系统性金融风险可分为宏观经济风险、金融机构风险、金融市场风险等。</a:t>
            </a:r>
          </a:p>
          <a:p>
            <a:r>
              <a:t>2.按照风险影响范围，系统性金融风险可分为国内系统性风险和全球系统性风险。</a:t>
            </a:r>
          </a:p>
          <a:p>
            <a:r>
              <a:t>3.按照风险性质，系统性金融风险可分为信用风险、流动性风险、操作风险等。</a:t>
            </a:r>
          </a:p>
          <a:p>
            <a:r>
              <a:t>以上内容仅供参考，如有需要，建议您查阅相关文献或咨询专业人士。</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风险形成机理与影响因素</a:t>
            </a:r>
          </a:p>
        </p:txBody>
      </p:sp>
      <p:sp>
        <p:nvSpPr>
          <p:cNvPr id="3" name="Subtitle 2"/>
          <p:cNvSpPr>
            <a:spLocks noGrp="1"/>
          </p:cNvSpPr>
          <p:nvPr>
            <p:ph type="subTitle" idx="1"/>
          </p:nvPr>
        </p:nvSpPr>
        <p:spPr/>
        <p:txBody>
          <a:bodyPr/>
          <a:lstStyle/>
          <a:p>
            <a:r>
              <a:t>系统性金融风险防范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风险形成机理与影响因素</a:t>
            </a:r>
          </a:p>
        </p:txBody>
      </p:sp>
      <p:sp>
        <p:nvSpPr>
          <p:cNvPr id="3" name="Content Placeholder 2"/>
          <p:cNvSpPr>
            <a:spLocks noGrp="1"/>
          </p:cNvSpPr>
          <p:nvPr>
            <p:ph sz="half" idx="2"/>
          </p:nvPr>
        </p:nvSpPr>
        <p:spPr/>
        <p:txBody>
          <a:bodyPr/>
          <a:lstStyle/>
          <a:p>
            <a:r>
              <a:t>1.金融风险的积累：金融风险往往随着时间的推移而积累，当金融体系中的风险积累到一定程度时，就可能引发系统性金融风险。</a:t>
            </a:r>
          </a:p>
          <a:p>
            <a:r>
              <a:t>2.复杂性和不确定性：金融系统的复杂性和不确定性是导致系统性金融风险的重要原因之一。金融系统中的各个机构之间相互关联，一旦某个机构出现问题，就可能引发连锁反应。</a:t>
            </a:r>
          </a:p>
          <a:p>
            <a:r>
              <a:t>3.信息不对称：信息不对称可能导致市场失灵，从而引发系统性金融风险。投资者和金融机构之间的信息不对称可能导致市场信任危机，进一步加剧风险的积累。</a:t>
            </a:r>
          </a:p>
          <a:p/>
        </p:txBody>
      </p:sp>
      <p:sp>
        <p:nvSpPr>
          <p:cNvPr id="4" name="Text Placeholder 3"/>
          <p:cNvSpPr>
            <a:spLocks noGrp="1"/>
          </p:cNvSpPr>
          <p:nvPr>
            <p:ph type="body" idx="3"/>
          </p:nvPr>
        </p:nvSpPr>
        <p:spPr/>
        <p:txBody>
          <a:bodyPr/>
          <a:lstStyle/>
          <a:p>
            <a:r>
              <a:t>影响风险形成的因素</a:t>
            </a:r>
          </a:p>
        </p:txBody>
      </p:sp>
      <p:sp>
        <p:nvSpPr>
          <p:cNvPr id="5" name="Content Placeholder 4"/>
          <p:cNvSpPr>
            <a:spLocks noGrp="1"/>
          </p:cNvSpPr>
          <p:nvPr>
            <p:ph sz="half" idx="4"/>
          </p:nvPr>
        </p:nvSpPr>
        <p:spPr/>
        <p:txBody>
          <a:bodyPr/>
          <a:lstStyle/>
          <a:p>
            <a:r>
              <a:t>1.宏观经济环境：宏观经济环境的变化可能对金融系统产生重大影响，从而引发系统性金融风险。例如，经济周期的波动、政策调整等都可能对金融系统产生冲击。</a:t>
            </a:r>
          </a:p>
          <a:p>
            <a:r>
              <a:t>2.金融机构的治理结构：金融机构的治理结构不健全可能导致决策失误、风险管理不善等问题，从而增加系统性金融风险的发生概率。</a:t>
            </a:r>
          </a:p>
          <a:p>
            <a:r>
              <a:t>3.监管的有效性：监管的有效性对于防范系统性金融风险至关重要。如果监管机构不能及时识别并处理风险，就可能导致风险的积累和扩散。</a:t>
            </a:r>
          </a:p>
          <a:p>
            <a:r>
              <a:t>以上内容仅供参考，建议查阅相关文献和资料以获取更加全面和准确的信息。</a:t>
            </a:r>
          </a:p>
        </p:txBody>
      </p:sp>
      <p:sp>
        <p:nvSpPr>
          <p:cNvPr id="6" name="Text Placeholder 5"/>
          <p:cNvSpPr>
            <a:spLocks noGrp="1"/>
          </p:cNvSpPr>
          <p:nvPr>
            <p:ph type="body" idx="1"/>
          </p:nvPr>
        </p:nvSpPr>
        <p:spPr/>
        <p:txBody>
          <a:bodyPr/>
          <a:lstStyle/>
          <a:p>
            <a:r>
              <a:t>风险形成机理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国际系统性金融风险案例</a:t>
            </a:r>
          </a:p>
        </p:txBody>
      </p:sp>
      <p:sp>
        <p:nvSpPr>
          <p:cNvPr id="3" name="Subtitle 2"/>
          <p:cNvSpPr>
            <a:spLocks noGrp="1"/>
          </p:cNvSpPr>
          <p:nvPr>
            <p:ph type="subTitle" idx="1"/>
          </p:nvPr>
        </p:nvSpPr>
        <p:spPr/>
        <p:txBody>
          <a:bodyPr/>
          <a:lstStyle/>
          <a:p>
            <a:r>
              <a:t>系统性金融风险防范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国际系统性金融风险案例</a:t>
            </a:r>
          </a:p>
        </p:txBody>
      </p:sp>
      <p:sp>
        <p:nvSpPr>
          <p:cNvPr id="3" name="Text Placeholder 2"/>
          <p:cNvSpPr>
            <a:spLocks noGrp="1"/>
          </p:cNvSpPr>
          <p:nvPr>
            <p:ph type="body" idx="1"/>
          </p:nvPr>
        </p:nvSpPr>
        <p:spPr/>
        <p:txBody>
          <a:bodyPr/>
          <a:lstStyle/>
          <a:p>
            <a:r>
              <a:t>美国次贷危机</a:t>
            </a:r>
          </a:p>
        </p:txBody>
      </p:sp>
      <p:sp>
        <p:nvSpPr>
          <p:cNvPr id="4" name="Content Placeholder 3"/>
          <p:cNvSpPr>
            <a:spLocks noGrp="1"/>
          </p:cNvSpPr>
          <p:nvPr>
            <p:ph sz="half" idx="2"/>
          </p:nvPr>
        </p:nvSpPr>
        <p:spPr/>
        <p:txBody>
          <a:bodyPr/>
          <a:lstStyle/>
          <a:p>
            <a:r>
              <a:t>1.次贷危机源于美国房地产市场泡沫破裂，导致大量次级抵押贷款违约，引发全球金融市场动荡。</a:t>
            </a:r>
          </a:p>
          <a:p>
            <a:r>
              <a:t>2.金融机构过度创新和监管缺失是导致危机的重要原因。</a:t>
            </a:r>
          </a:p>
          <a:p>
            <a:r>
              <a:t>3.危机后，各国加强了对金融市场的监管和风险管理。</a:t>
            </a:r>
          </a:p>
          <a:p/>
        </p:txBody>
      </p:sp>
      <p:sp>
        <p:nvSpPr>
          <p:cNvPr id="5" name="Text Placeholder 4"/>
          <p:cNvSpPr>
            <a:spLocks noGrp="1"/>
          </p:cNvSpPr>
          <p:nvPr>
            <p:ph type="body" idx="3"/>
          </p:nvPr>
        </p:nvSpPr>
        <p:spPr/>
        <p:txBody>
          <a:bodyPr/>
          <a:lstStyle/>
          <a:p>
            <a:r>
              <a:t>欧洲主权债务危机</a:t>
            </a:r>
          </a:p>
        </p:txBody>
      </p:sp>
      <p:sp>
        <p:nvSpPr>
          <p:cNvPr id="6" name="Content Placeholder 5"/>
          <p:cNvSpPr>
            <a:spLocks noGrp="1"/>
          </p:cNvSpPr>
          <p:nvPr>
            <p:ph sz="half" idx="4"/>
          </p:nvPr>
        </p:nvSpPr>
        <p:spPr/>
        <p:txBody>
          <a:bodyPr/>
          <a:lstStyle/>
          <a:p>
            <a:r>
              <a:t>1.主权债务危机源于部分欧洲国家过度举债，导致债务无法偿还。</a:t>
            </a:r>
          </a:p>
          <a:p>
            <a:r>
              <a:t>2.危机引发了对欧元区和欧盟稳定性的担忧，导致全球金融市场动荡。</a:t>
            </a:r>
          </a:p>
          <a:p>
            <a:r>
              <a:t>3.危机后，欧洲国家加强了财政纪律和风险管理。</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国际系统性金融风险案例</a:t>
            </a:r>
          </a:p>
        </p:txBody>
      </p:sp>
      <p:sp>
        <p:nvSpPr>
          <p:cNvPr id="3" name="Text Placeholder 2"/>
          <p:cNvSpPr>
            <a:spLocks noGrp="1"/>
          </p:cNvSpPr>
          <p:nvPr>
            <p:ph type="body" idx="1"/>
          </p:nvPr>
        </p:nvSpPr>
        <p:spPr/>
        <p:txBody>
          <a:bodyPr/>
          <a:lstStyle/>
          <a:p>
            <a:r>
              <a:t>英国脱欧风险</a:t>
            </a:r>
          </a:p>
        </p:txBody>
      </p:sp>
      <p:sp>
        <p:nvSpPr>
          <p:cNvPr id="4" name="Content Placeholder 3"/>
          <p:cNvSpPr>
            <a:spLocks noGrp="1"/>
          </p:cNvSpPr>
          <p:nvPr>
            <p:ph sz="half" idx="2"/>
          </p:nvPr>
        </p:nvSpPr>
        <p:spPr/>
        <p:txBody>
          <a:bodyPr/>
          <a:lstStyle/>
          <a:p>
            <a:r>
              <a:t>1.英国脱欧引发了对欧洲一体化和全球贸易体系的担忧。</a:t>
            </a:r>
          </a:p>
          <a:p>
            <a:r>
              <a:t>2.脱欧不确定性导致英国和欧洲金融市场动荡。</a:t>
            </a:r>
          </a:p>
          <a:p>
            <a:r>
              <a:t>3.各国应加强贸易合作和风险管理，降低脱欧对全球经济的影响。</a:t>
            </a:r>
          </a:p>
          <a:p/>
        </p:txBody>
      </p:sp>
      <p:sp>
        <p:nvSpPr>
          <p:cNvPr id="5" name="Text Placeholder 4"/>
          <p:cNvSpPr>
            <a:spLocks noGrp="1"/>
          </p:cNvSpPr>
          <p:nvPr>
            <p:ph type="body" idx="3"/>
          </p:nvPr>
        </p:nvSpPr>
        <p:spPr/>
        <p:txBody>
          <a:bodyPr/>
          <a:lstStyle/>
          <a:p>
            <a:r>
              <a:t>新兴市场风险</a:t>
            </a:r>
          </a:p>
        </p:txBody>
      </p:sp>
      <p:sp>
        <p:nvSpPr>
          <p:cNvPr id="6" name="Content Placeholder 5"/>
          <p:cNvSpPr>
            <a:spLocks noGrp="1"/>
          </p:cNvSpPr>
          <p:nvPr>
            <p:ph sz="half" idx="4"/>
          </p:nvPr>
        </p:nvSpPr>
        <p:spPr/>
        <p:txBody>
          <a:bodyPr/>
          <a:lstStyle/>
          <a:p>
            <a:r>
              <a:t>1.新兴市场经济增长迅速，但存在波动性和风险。</a:t>
            </a:r>
          </a:p>
          <a:p>
            <a:r>
              <a:t>2.金融市场波动、政治风险和贸易保护主义对新兴市场造成压力。</a:t>
            </a:r>
          </a:p>
          <a:p>
            <a:r>
              <a:t>3.投资者应加强风险管理和资产配置，降低新兴市场风险。</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国际系统性金融风险案例</a:t>
            </a:r>
          </a:p>
        </p:txBody>
      </p:sp>
      <p:sp>
        <p:nvSpPr>
          <p:cNvPr id="3" name="Text Placeholder 2"/>
          <p:cNvSpPr>
            <a:spLocks noGrp="1"/>
          </p:cNvSpPr>
          <p:nvPr>
            <p:ph type="body" idx="1"/>
          </p:nvPr>
        </p:nvSpPr>
        <p:spPr/>
        <p:txBody>
          <a:bodyPr/>
          <a:lstStyle/>
          <a:p>
            <a:r>
              <a:t>网络安全风险</a:t>
            </a:r>
          </a:p>
        </p:txBody>
      </p:sp>
      <p:sp>
        <p:nvSpPr>
          <p:cNvPr id="4" name="Content Placeholder 3"/>
          <p:cNvSpPr>
            <a:spLocks noGrp="1"/>
          </p:cNvSpPr>
          <p:nvPr>
            <p:ph sz="half" idx="2"/>
          </p:nvPr>
        </p:nvSpPr>
        <p:spPr/>
        <p:txBody>
          <a:bodyPr/>
          <a:lstStyle/>
          <a:p>
            <a:r>
              <a:t>1.网络安全风险对金融系统稳定性和数据安全造成威胁。</a:t>
            </a:r>
          </a:p>
          <a:p>
            <a:r>
              <a:t>2.金融机构应加强技术投入和风险管理，提高网络安全水平。</a:t>
            </a:r>
          </a:p>
          <a:p>
            <a:r>
              <a:t>3.加强国际合作，共同应对网络安全挑战。</a:t>
            </a:r>
          </a:p>
          <a:p/>
        </p:txBody>
      </p:sp>
      <p:sp>
        <p:nvSpPr>
          <p:cNvPr id="5" name="Text Placeholder 4"/>
          <p:cNvSpPr>
            <a:spLocks noGrp="1"/>
          </p:cNvSpPr>
          <p:nvPr>
            <p:ph type="body" idx="3"/>
          </p:nvPr>
        </p:nvSpPr>
        <p:spPr/>
        <p:txBody>
          <a:bodyPr/>
          <a:lstStyle/>
          <a:p>
            <a:r>
              <a:t>气候变化风险</a:t>
            </a:r>
          </a:p>
        </p:txBody>
      </p:sp>
      <p:sp>
        <p:nvSpPr>
          <p:cNvPr id="6" name="Content Placeholder 5"/>
          <p:cNvSpPr>
            <a:spLocks noGrp="1"/>
          </p:cNvSpPr>
          <p:nvPr>
            <p:ph sz="half" idx="4"/>
          </p:nvPr>
        </p:nvSpPr>
        <p:spPr/>
        <p:txBody>
          <a:bodyPr/>
          <a:lstStyle/>
          <a:p>
            <a:r>
              <a:t>1.气候变化对全球经济和金融市场造成影响。</a:t>
            </a:r>
          </a:p>
          <a:p>
            <a:r>
              <a:t>2.金融机构应加强对环境风险的评估和管理，推动绿色金融发展。</a:t>
            </a:r>
          </a:p>
          <a:p>
            <a:r>
              <a:t>3.各国应加强气候变化合作，共同应对全球环境挑战。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中国系统性金融风险现状</a:t>
            </a:r>
          </a:p>
        </p:txBody>
      </p:sp>
      <p:sp>
        <p:nvSpPr>
          <p:cNvPr id="3" name="Subtitle 2"/>
          <p:cNvSpPr>
            <a:spLocks noGrp="1"/>
          </p:cNvSpPr>
          <p:nvPr>
            <p:ph type="subTitle" idx="1"/>
          </p:nvPr>
        </p:nvSpPr>
        <p:spPr/>
        <p:txBody>
          <a:bodyPr/>
          <a:lstStyle/>
          <a:p>
            <a:r>
              <a:t>系统性金融风险防范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中国系统性金融风险现状</a:t>
            </a:r>
          </a:p>
        </p:txBody>
      </p:sp>
      <p:sp>
        <p:nvSpPr>
          <p:cNvPr id="3" name="Text Placeholder 2"/>
          <p:cNvSpPr>
            <a:spLocks noGrp="1"/>
          </p:cNvSpPr>
          <p:nvPr>
            <p:ph type="body" idx="1"/>
          </p:nvPr>
        </p:nvSpPr>
        <p:spPr/>
        <p:txBody>
          <a:bodyPr/>
          <a:lstStyle/>
          <a:p>
            <a:r>
              <a:t>中国系统性金融风险的来源</a:t>
            </a:r>
          </a:p>
        </p:txBody>
      </p:sp>
      <p:sp>
        <p:nvSpPr>
          <p:cNvPr id="4" name="Content Placeholder 3"/>
          <p:cNvSpPr>
            <a:spLocks noGrp="1"/>
          </p:cNvSpPr>
          <p:nvPr>
            <p:ph sz="half" idx="2"/>
          </p:nvPr>
        </p:nvSpPr>
        <p:spPr/>
        <p:txBody>
          <a:bodyPr/>
          <a:lstStyle/>
          <a:p>
            <a:r>
              <a:t>1.经济转型压力：中国经济正处于转型期，传统产业与新兴产业交替，可能引发结构性风险。</a:t>
            </a:r>
          </a:p>
          <a:p>
            <a:r>
              <a:t>2.高杠杆运作：企业和金融机构的高杠杆运作可能导致资金链断裂，引发风险。</a:t>
            </a:r>
          </a:p>
          <a:p/>
        </p:txBody>
      </p:sp>
      <p:sp>
        <p:nvSpPr>
          <p:cNvPr id="5" name="Text Placeholder 4"/>
          <p:cNvSpPr>
            <a:spLocks noGrp="1"/>
          </p:cNvSpPr>
          <p:nvPr>
            <p:ph type="body" idx="3"/>
          </p:nvPr>
        </p:nvSpPr>
        <p:spPr/>
        <p:txBody>
          <a:bodyPr/>
          <a:lstStyle/>
          <a:p>
            <a:r>
              <a:t>中国系统性金融风险的监管挑战</a:t>
            </a:r>
          </a:p>
        </p:txBody>
      </p:sp>
      <p:sp>
        <p:nvSpPr>
          <p:cNvPr id="6" name="Content Placeholder 5"/>
          <p:cNvSpPr>
            <a:spLocks noGrp="1"/>
          </p:cNvSpPr>
          <p:nvPr>
            <p:ph sz="half" idx="4"/>
          </p:nvPr>
        </p:nvSpPr>
        <p:spPr/>
        <p:txBody>
          <a:bodyPr/>
          <a:lstStyle/>
          <a:p>
            <a:r>
              <a:t>1.监管制度不足：现行监管制度可能无法全面覆盖新兴金融产品和业务，存在监管漏洞。</a:t>
            </a:r>
          </a:p>
          <a:p>
            <a:r>
              <a:t>2.监管科技落后：面对科技驱动的金融业发展，监管科技的能力和水平有待提升。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https://d.book118.com/288033057042006027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13</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系统性金融风险定义与分类</vt:lpstr>
      <vt:lpstr> 系统性金融风险定义与分类</vt:lpstr>
      <vt:lpstr> 风险形成机理与影响因素</vt:lpstr>
      <vt:lpstr> 风险形成机理与影响因素</vt:lpstr>
      <vt:lpstr> 国际系统性金融风险案例</vt:lpstr>
      <vt:lpstr> 国际系统性金融风险案例</vt:lpstr>
      <vt:lpstr> 国际系统性金融风险案例</vt:lpstr>
      <vt:lpstr> 国际系统性金融风险案例</vt:lpstr>
      <vt:lpstr> 中国系统性金融风险现状</vt:lpstr>
      <vt:lpstr> 中国系统性金融风险现状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2024-09-05T01:22:52.544</cp:lastPrinted>
  <dcterms:created xsi:type="dcterms:W3CDTF">2024-09-04T17:22:52Z</dcterms:created>
  <dcterms:modified xsi:type="dcterms:W3CDTF">2024-09-04T17:22:54Z</dcterms:modified>
</cp:coreProperties>
</file>