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9D7B6-0CEF-438C-9C98-E7B898662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ED47F-BED0-496C-933C-0D7D0A483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A5C50-1F5E-4B8D-B248-AA0E7972C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11DFA-7791-41BA-BFBC-95380E1C8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AA640-AEC9-4922-981E-20212FDD7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5DECB-19E4-4AAA-974B-975F21EE4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9188A-3A73-410B-BC6B-2D399CED2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46B08-CCD3-4F7D-9D1C-326C8B050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CFF4E-5B54-418D-BEC3-0AD3A9B01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7689E-B35E-4EF4-A292-429EA680B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B0CCE-171D-4B7E-A655-4323FBECE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340041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普通高中物理课程标准解读课件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课程内容与结构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评价方式与标准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资源开发与利用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教师专业发展与学生成长支持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高中物理课程为学生提供了必要的物理基础知识，包括力学、热学、电磁学、光学和原子物理等领域的基本概念、原理和定律。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通过物理课程的学习，学生可以提高自己的科学素养，培养科学思维、实验技能和解决问题的能力。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科学素养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物理作为自然科学的基础学科，与化学、生物、地理等其他学科有着密切的联系，为学生后续学习和跨学科研究打下基础。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高中物理课程的重要性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随着科技的进步和社会的发展，对人才的要求也在不断变化。新课程标准改革旨在使教育更加符合时代发展的需要，培养具有创新精神和实践能力的人才。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新课程标准改革强调培养学生的核心素养，包括自主发展、合作参与、创新实践等方面，以适应未来社会的需求。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强调核心素养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新课程标准改革致力于促进教育公平，关注不同地区、不同学校、不同学生的差异，提供更加优质、多样化的教育资源。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新课程标准改革背景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课程目标及核心素养要求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高中物理课程的总目标是使学生掌握基本的物理知识和技能，培养科学思维和实践能力，形成正确的世界观、人生观和价值观。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核心素养要求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高中物理课程要求学生具备以下核心素养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形成经典物理的物质观、运动观、能量观、相互作用观，并且能用来解释自然现象和解决实际问题。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课程目标及核心素养要求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科学思维：具有构建模型的意识和能力；能运用科学思维方法，从定性和定量两个方面对相关问题进行推理、找出规律、形成结论，并能解释自然现象和解决实际问题。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探究：具有科学探究意识，能在学习和日常生活中发现问题、提出合理猜测与假设；具有设计实验探究方案和获取证据的能力，能正确实施实验探究方案，使用科技手段和方法收集信息；具有分析论证的能力，会使用各种科技手段和方法分析、处理信息，描述、解释实验探究结果和变化趋势；具有合作与交流的意愿与能力，能准确表达、评估和反思实验探究过程与结果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态度与责任：能正确认识科学的本质；具有学习和研究物理的好奇心与求知欲，能主动与他人合作，尊重他人，能基于证据和逻辑发表自己的见解，实事求是，不迷信权威；在进行物理研究和物理成果应用时，能遵守普遍接受的科学道德规范；理解科学·技术·社会·环境的关系，热爱自然，珍惜生命，具有保护环境、节约资源、促进可持续发展的责任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课程内容与结构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原子物理基础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包括原子结构、原子核等内容，是原子物理的入门知识。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光学基础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包括几何光学、波动光学等内容，涉及光的传播和干涉、衍射等现象。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电磁学基础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包括静电场、恒定电流、磁场等内容，是电磁学的基础。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力学基础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包括质点运动学、牛顿运动定律、动量定理等内容，是物理学的基础。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热学基础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包括温度、热量、热力学第一定律等内容，涉及热现象和热力学的基本概念。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必修模块内容概述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学习量子力学基础、原子光谱、原子核反应等内容，探索微观世界的奥秘。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学习电磁波、电磁感应、交流电等内容，拓展电磁学的应用领域。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深入研究热力学第二定律、热传导、热辐射等内容，加深对热学现象的理解。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研究光的干涉、衍射、偏振等现象，以及现代光学技术，如激光、光纤通信等。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电磁学选修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热学选修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光学选修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原子物理选修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选修模块内容概述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拓展实验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结合选修模块内容，设计相关实验项目，如热力学实验、电磁感应实验等，提升学生实验探究能力。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基础实验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包括力学、热学、电磁学、光学等基础实验，培养学生基本实验技能和动手能力。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鼓励学生自主设计创新性实验项目，如研究新型材料的光学性质、探索微观粒子间的相互作用等，培养学生创新精神和科研能力。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实验教学内容及要求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以教师讲授为主，通过系统讲解物理概念、原理和公式，使学生掌握基础知识。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500" r="2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通过教师演示或学生动手实验，验证物理定律和理论，培养学生观察、分析和解决问题的能力。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在教师引导下，学生围绕某一物理问题展开讨论，通过交流思想、分享观点，加深对知识的理解。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传统教学方法回顾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利用计算机、投影仪等现代设备，展示丰富的图片、动画和视频资料，使物理教学更加生动、形象。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借助网络平台和资源，开展在线学习、讨论和答疑，打破时间和空间的限制，提高教学效率。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利用计算机仿真技术，模拟真实实验环境和操作过程，为学生提供更多的实践机会。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仿真实验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现代教学手段应用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https://d.book118.com/288034004116006040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2024-09-19T07:32:49.076</cp:lastPrinted>
  <dcterms:created xsi:type="dcterms:W3CDTF">2024-09-18T23:32:49Z</dcterms:created>
  <dcterms:modified xsi:type="dcterms:W3CDTF">2024-09-18T23:32:51Z</dcterms:modified>
</cp:coreProperties>
</file>