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1C538-8BF3-4907-BE9F-28A8AE17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2182D-6FEB-412F-9C78-F682B8DCA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3C5C1-BDD2-46D8-B1E6-7B2918E6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6D974-9E76-4C35-8D61-6459B76C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129310-0BD0-483A-A52A-2CB2CE970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32B95-6F22-4ED5-B716-F01B6EFA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63AE1-34D1-4F04-9972-6F1D34133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D80F0-1708-45B9-92AB-42A158402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E0C5E-9024-4215-B243-3430D85A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A0D5A-C438-4CD2-97EA-23CC27B91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89DFA-B16C-442D-BE62-6CB68331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41071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保育员知识考核方案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考核目的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考核目的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提高保育员的专业知识水平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增强保育员对儿童常见问题的识别和处理能力，提高其应对突发状况的应变能力。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确保保育员具备丰富的儿童发展理论知识，了解不同年龄阶段儿童的身心发展特点和需求。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确保保育员具备必要的技能和能力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评估保育员在日常生活照料、安全看护、教育引导等方面的技能水平，确保其能够胜任工作。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考察保育员的语言表达、沟通协调、情绪管理等能力，以提升其与儿童及其家长的互动效果。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通过考核，促使保育员不断学习和进步，提高服务质量，为儿童提供更优质、专业的照护和教育。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建立完善的奖惩机制，激励保育员积极提升自身素质，增强职业荣誉感。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提升保育员的服务质量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主要考察保育员对儿童生理、心理发展特点，儿童营养与保健，安全与急救等基础知识的掌握情况。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闭卷考试，题型包括选择题、简答题和论述题。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根据保育员对理论知识的理解和应用能力，以及答题的准确性和完整性进行评价。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理论知识考核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实操技能考核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主要考察保育员在实际工作中的操作技能，包括儿童日常生活照料、教育活动的组织与实施、安全防护等方面的技能。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考核形式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现场操作，由评委对保育员的操作过程进行观察和评估。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根据保育员的操作规范性、熟练度和安全性进行评价。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通过书面答题形式，考察保育员的理论知识掌握情况，包括儿童发展理论、教育理念、安全知识等。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笔试考核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选择题、简答题、论述题等多样化题型，全面考察保育员的知识面和深度。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定期进行，如每年或每两年进行一次，确保保育员知识更新与行业发展同步。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考核频次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笔试考核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https://d.book118.com/288034107100006026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2024-09-03T23:46:04.619</cp:lastPrinted>
  <dcterms:created xsi:type="dcterms:W3CDTF">2024-09-03T15:46:04Z</dcterms:created>
  <dcterms:modified xsi:type="dcterms:W3CDTF">2024-09-03T15:46:06Z</dcterms:modified>
</cp:coreProperties>
</file>