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F66699-4738-4E11-AC13-1E475592F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65E07-C45E-47CA-85BF-3A125E831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F29332-EE76-4566-8799-292A5D098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447BEA-87E0-42BF-AD46-478282BEAB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FA4D62-C757-4A35-8F5F-8FAA55858B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EF4A41-7DFE-4FA7-A546-4B41ADDE26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F6DDA2-9593-4D8D-B451-216A2449CD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CD9197-2266-476A-9ED4-DECAED0BBF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4EE5D-1745-4CEC-A2AD-DE4AD1709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94701-F8FC-49BD-8985-1E30541F5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ADFAA-8831-4496-906B-8BA3AF5D1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34134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中乐器制造业的标准化建设与行业规范</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中乐器制造业标准化建设的重要性
 中乐器制造业标准化建设的现状
 中乐器制造业标准化建设的主要内容
 中乐器制造业标准化建设的意义
 中乐器制造业标准化建设存在的问题
 中乐器制造业标准化建设的困难
 中乐器制造业标准化建设的措施
 中乐器制造业标准化建设的建议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中乐器制造业标准化建设的重要性</a:t>
            </a:r>
          </a:p>
        </p:txBody>
      </p:sp>
      <p:sp>
        <p:nvSpPr>
          <p:cNvPr id="3" name="Subtitle 2"/>
          <p:cNvSpPr>
            <a:spLocks noGrp="1"/>
          </p:cNvSpPr>
          <p:nvPr>
            <p:ph type="subTitle" idx="1"/>
          </p:nvPr>
        </p:nvSpPr>
        <p:spPr/>
        <p:txBody>
          <a:bodyPr/>
          <a:lstStyle/>
          <a:p>
            <a:r>
              <a:t>中乐器制造业的标准化建设与行业规范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中乐器制造业标准化建设的重要性</a:t>
            </a:r>
          </a:p>
        </p:txBody>
      </p:sp>
      <p:sp>
        <p:nvSpPr>
          <p:cNvPr id="3" name="Text Placeholder 2"/>
          <p:cNvSpPr>
            <a:spLocks noGrp="1"/>
          </p:cNvSpPr>
          <p:nvPr>
            <p:ph type="body" idx="1"/>
          </p:nvPr>
        </p:nvSpPr>
        <p:spPr/>
        <p:txBody>
          <a:bodyPr/>
          <a:lstStyle/>
          <a:p>
            <a:r>
              <a:t>中乐器制造业标准化建设的重要性：</a:t>
            </a:r>
          </a:p>
        </p:txBody>
      </p:sp>
      <p:sp>
        <p:nvSpPr>
          <p:cNvPr id="4" name="Content Placeholder 3"/>
          <p:cNvSpPr>
            <a:spLocks noGrp="1"/>
          </p:cNvSpPr>
          <p:nvPr>
            <p:ph sz="half" idx="2"/>
          </p:nvPr>
        </p:nvSpPr>
        <p:spPr/>
        <p:txBody>
          <a:bodyPr/>
          <a:lstStyle/>
          <a:p>
            <a:r>
              <a:t>1. 统一标准，提高中乐器质量：通过制定标准，可以对中乐器的材料、工艺、性能和质量等方面提出统一要求，从而确保中乐器的质量和水平，避免出现不合格产品。</a:t>
            </a:r>
          </a:p>
          <a:p>
            <a:r>
              <a:t>2. 促进技术进步，推动产业发展：标准的制定和实施，可以促进中乐器制造业的技术进步和产业发展。通过标准的规范，可以促使中乐器制造企业提高生产技术水平，提升产品质量，从而推动整个产业的发展。</a:t>
            </a:r>
          </a:p>
          <a:p>
            <a:r>
              <a:t>3. 提升中乐器在国际上的影响力：标准的建设和实施，可以提高中乐器的影响力，使其在国际市场上更具竞争力。通过标准的规范，可以使中乐器的生产和使用更加符合国际标准，从而促进中乐器在国际上的推广和传播。</a:t>
            </a:r>
          </a:p>
        </p:txBody>
      </p:sp>
      <p:sp>
        <p:nvSpPr>
          <p:cNvPr id="5" name="Text Placeholder 4"/>
          <p:cNvSpPr>
            <a:spLocks noGrp="1"/>
          </p:cNvSpPr>
          <p:nvPr>
            <p:ph type="body" idx="3"/>
          </p:nvPr>
        </p:nvSpPr>
        <p:spPr/>
        <p:txBody>
          <a:bodyPr/>
          <a:lstStyle/>
          <a:p>
            <a:r>
              <a:t>中乐器制造业标准化建设的必要性：</a:t>
            </a:r>
          </a:p>
        </p:txBody>
      </p:sp>
      <p:sp>
        <p:nvSpPr>
          <p:cNvPr id="6" name="Content Placeholder 5"/>
          <p:cNvSpPr>
            <a:spLocks noGrp="1"/>
          </p:cNvSpPr>
          <p:nvPr>
            <p:ph sz="half" idx="4"/>
          </p:nvPr>
        </p:nvSpPr>
        <p:spPr/>
        <p:txBody>
          <a:bodyPr/>
          <a:lstStyle/>
          <a:p>
            <a:r>
              <a:t>1. 当前中乐器制造业标准化建设的现状及问题：当前，中乐器制造业的标准化建设还处于起步阶段，存在着标准不健全、标准体系不完善、标准执行不到位等问题。</a:t>
            </a:r>
          </a:p>
          <a:p>
            <a:r>
              <a:t>2. 标准化建设的意义：标准化建设对于中乐器制造业具有重要意义，可以促进中乐器制造业的技术进步、提高产品质量、降低生产成本、增强市场竞争力，并为中乐器制造业的国际化发展奠定基础。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中乐器制造业标准化建设的现状</a:t>
            </a:r>
          </a:p>
        </p:txBody>
      </p:sp>
      <p:sp>
        <p:nvSpPr>
          <p:cNvPr id="3" name="Subtitle 2"/>
          <p:cNvSpPr>
            <a:spLocks noGrp="1"/>
          </p:cNvSpPr>
          <p:nvPr>
            <p:ph type="subTitle" idx="1"/>
          </p:nvPr>
        </p:nvSpPr>
        <p:spPr/>
        <p:txBody>
          <a:bodyPr/>
          <a:lstStyle/>
          <a:p>
            <a:r>
              <a:t>中乐器制造业的标准化建设与行业规范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中乐器制造业标准化建设的现状</a:t>
            </a:r>
          </a:p>
        </p:txBody>
      </p:sp>
      <p:sp>
        <p:nvSpPr>
          <p:cNvPr id="3" name="Text Placeholder 2"/>
          <p:cNvSpPr>
            <a:spLocks noGrp="1"/>
          </p:cNvSpPr>
          <p:nvPr>
            <p:ph type="body" idx="1"/>
          </p:nvPr>
        </p:nvSpPr>
        <p:spPr/>
        <p:txBody>
          <a:bodyPr/>
          <a:lstStyle/>
          <a:p>
            <a:r>
              <a:t>乐器制造业标准化发展现状</a:t>
            </a:r>
          </a:p>
        </p:txBody>
      </p:sp>
      <p:sp>
        <p:nvSpPr>
          <p:cNvPr id="4" name="Content Placeholder 3"/>
          <p:cNvSpPr>
            <a:spLocks noGrp="1"/>
          </p:cNvSpPr>
          <p:nvPr>
            <p:ph sz="half" idx="2"/>
          </p:nvPr>
        </p:nvSpPr>
        <p:spPr/>
        <p:txBody>
          <a:bodyPr/>
          <a:lstStyle/>
          <a:p>
            <a:r>
              <a:t>1. 乐器制造业标准化起步较晚，目前标准化水平较低。</a:t>
            </a:r>
          </a:p>
          <a:p>
            <a:r>
              <a:t>2. 乐器制造业标准化主要集中在产品质量、安全和环保等方面，对产品性能、工艺和管理等方面的标准化不够重视。</a:t>
            </a:r>
          </a:p>
          <a:p>
            <a:r>
              <a:t>3. 乐器制造业标准化缺乏统一的协调管理机构，各地区、各部门标准化工作各自为政，缺乏统一的标准体系。</a:t>
            </a:r>
          </a:p>
        </p:txBody>
      </p:sp>
      <p:sp>
        <p:nvSpPr>
          <p:cNvPr id="5" name="Text Placeholder 4"/>
          <p:cNvSpPr>
            <a:spLocks noGrp="1"/>
          </p:cNvSpPr>
          <p:nvPr>
            <p:ph type="body" idx="3"/>
          </p:nvPr>
        </p:nvSpPr>
        <p:spPr/>
        <p:txBody>
          <a:bodyPr/>
          <a:lstStyle/>
          <a:p>
            <a:r>
              <a:t>乐器制造业标准化建设面临的挑战</a:t>
            </a:r>
          </a:p>
        </p:txBody>
      </p:sp>
      <p:sp>
        <p:nvSpPr>
          <p:cNvPr id="6" name="Content Placeholder 5"/>
          <p:cNvSpPr>
            <a:spLocks noGrp="1"/>
          </p:cNvSpPr>
          <p:nvPr>
            <p:ph sz="half" idx="4"/>
          </p:nvPr>
        </p:nvSpPr>
        <p:spPr/>
        <p:txBody>
          <a:bodyPr/>
          <a:lstStyle/>
          <a:p>
            <a:r>
              <a:t>1. 乐器制造业标准化建设资金投入不足，标准化研究和制订经费严重不足。</a:t>
            </a:r>
          </a:p>
          <a:p>
            <a:r>
              <a:t>2. 乐器制造业标准化建设人才匮乏，懂标准化、会制订标准的专业人才严重缺乏。</a:t>
            </a:r>
          </a:p>
          <a:p>
            <a:r>
              <a:t>3. 乐器制造业标准化建设缺乏有效的监督和管理机制，标准的贯彻落实不到位，标准化工作流于形式。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中乐器制造业标准化建设的现状</a:t>
            </a:r>
          </a:p>
        </p:txBody>
      </p:sp>
      <p:sp>
        <p:nvSpPr>
          <p:cNvPr id="3" name="Text Placeholder 2"/>
          <p:cNvSpPr>
            <a:spLocks noGrp="1"/>
          </p:cNvSpPr>
          <p:nvPr>
            <p:ph type="body" idx="1"/>
          </p:nvPr>
        </p:nvSpPr>
        <p:spPr/>
        <p:txBody>
          <a:bodyPr/>
          <a:lstStyle/>
          <a:p>
            <a:r>
              <a:t>乐器制造业标准化建设的趋势</a:t>
            </a:r>
          </a:p>
        </p:txBody>
      </p:sp>
      <p:sp>
        <p:nvSpPr>
          <p:cNvPr id="4" name="Content Placeholder 3"/>
          <p:cNvSpPr>
            <a:spLocks noGrp="1"/>
          </p:cNvSpPr>
          <p:nvPr>
            <p:ph sz="half" idx="2"/>
          </p:nvPr>
        </p:nvSpPr>
        <p:spPr/>
        <p:txBody>
          <a:bodyPr/>
          <a:lstStyle/>
          <a:p>
            <a:r>
              <a:t>1. 乐器制造业标准化建设将向更高层次、更宽领域发展，标准化体系将更加完善。</a:t>
            </a:r>
          </a:p>
          <a:p>
            <a:r>
              <a:t>2. 乐器制造业标准化建设将更加注重产品性能、工艺和管理等方面的标准化，标准化水平将进一步提高。</a:t>
            </a:r>
          </a:p>
          <a:p>
            <a:r>
              <a:t>3. 乐器制造业标准化建设将更加注重标准的贯彻落实和监督管理，标准化工作将更加有效。</a:t>
            </a:r>
          </a:p>
        </p:txBody>
      </p:sp>
      <p:sp>
        <p:nvSpPr>
          <p:cNvPr id="5" name="Text Placeholder 4"/>
          <p:cNvSpPr>
            <a:spLocks noGrp="1"/>
          </p:cNvSpPr>
          <p:nvPr>
            <p:ph type="body" idx="3"/>
          </p:nvPr>
        </p:nvSpPr>
        <p:spPr/>
        <p:txBody>
          <a:bodyPr/>
          <a:lstStyle/>
          <a:p>
            <a:r>
              <a:t>乐器制造业标准化建设的对策建议</a:t>
            </a:r>
          </a:p>
        </p:txBody>
      </p:sp>
      <p:sp>
        <p:nvSpPr>
          <p:cNvPr id="6" name="Content Placeholder 5"/>
          <p:cNvSpPr>
            <a:spLocks noGrp="1"/>
          </p:cNvSpPr>
          <p:nvPr>
            <p:ph sz="half" idx="4"/>
          </p:nvPr>
        </p:nvSpPr>
        <p:spPr/>
        <p:txBody>
          <a:bodyPr/>
          <a:lstStyle/>
          <a:p>
            <a:r>
              <a:t>1. 加强乐器制造业标准化建设的领导，成立全国乐器制造业标准化技术委员会，统一领导和协调乐器制造业标准化工作。</a:t>
            </a:r>
          </a:p>
          <a:p>
            <a:r>
              <a:t>2. 加大乐器制造业标准化建设的资金投入，为标准化研究和制订提供充足的经费保障。</a:t>
            </a:r>
          </a:p>
          <a:p>
            <a:r>
              <a:t>3. 加强乐器制造业标准化建设的人才培养，培养懂标准化、会制订标准的专业人才。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中乐器制造业标准化建设的现状</a:t>
            </a:r>
          </a:p>
        </p:txBody>
      </p:sp>
      <p:sp>
        <p:nvSpPr>
          <p:cNvPr id="3" name="Text Placeholder 2"/>
          <p:cNvSpPr>
            <a:spLocks noGrp="1"/>
          </p:cNvSpPr>
          <p:nvPr>
            <p:ph type="body" idx="1"/>
          </p:nvPr>
        </p:nvSpPr>
        <p:spPr/>
        <p:txBody>
          <a:bodyPr/>
          <a:lstStyle/>
          <a:p>
            <a:r>
              <a:t>乐器制造业标准化建设的意义</a:t>
            </a:r>
          </a:p>
        </p:txBody>
      </p:sp>
      <p:sp>
        <p:nvSpPr>
          <p:cNvPr id="4" name="Content Placeholder 3"/>
          <p:cNvSpPr>
            <a:spLocks noGrp="1"/>
          </p:cNvSpPr>
          <p:nvPr>
            <p:ph sz="half" idx="2"/>
          </p:nvPr>
        </p:nvSpPr>
        <p:spPr/>
        <p:txBody>
          <a:bodyPr/>
          <a:lstStyle/>
          <a:p>
            <a:r>
              <a:t>1. 乐器制造业标准化建设可以提高乐器制造业的产品质量、安全和环保水平，促进乐器制造业的健康发展。</a:t>
            </a:r>
          </a:p>
          <a:p>
            <a:r>
              <a:t>2. 乐器制造业标准化建设可以减少乐器制造业的重复劳动，提高生产效率，降低生产成本。</a:t>
            </a:r>
          </a:p>
          <a:p>
            <a:r>
              <a:t>3. 乐器制造业标准化建设可以促进乐器制造业的国际化发展，增强乐器制造业的国际竞争力。</a:t>
            </a:r>
          </a:p>
        </p:txBody>
      </p:sp>
      <p:sp>
        <p:nvSpPr>
          <p:cNvPr id="5" name="Text Placeholder 4"/>
          <p:cNvSpPr>
            <a:spLocks noGrp="1"/>
          </p:cNvSpPr>
          <p:nvPr>
            <p:ph type="body" idx="3"/>
          </p:nvPr>
        </p:nvSpPr>
        <p:spPr/>
        <p:txBody>
          <a:bodyPr/>
          <a:lstStyle/>
          <a:p>
            <a:r>
              <a:t>乐器制造业标准化建设的展望</a:t>
            </a:r>
          </a:p>
        </p:txBody>
      </p:sp>
      <p:sp>
        <p:nvSpPr>
          <p:cNvPr id="6" name="Content Placeholder 5"/>
          <p:cNvSpPr>
            <a:spLocks noGrp="1"/>
          </p:cNvSpPr>
          <p:nvPr>
            <p:ph sz="half" idx="4"/>
          </p:nvPr>
        </p:nvSpPr>
        <p:spPr/>
        <p:txBody>
          <a:bodyPr/>
          <a:lstStyle/>
          <a:p>
            <a:r>
              <a:t>1. 乐器制造业标准化建设的前景广阔，标准化水平将不断提高。</a:t>
            </a:r>
          </a:p>
          <a:p>
            <a:r>
              <a:t>2. 乐器制造业标准化建设将更加注重标准的贯彻落实和监督管理，标准化工作将更加有效。</a:t>
            </a:r>
          </a:p>
          <a:p>
            <a:r>
              <a:t>3. 乐器制造业标准化建设将更加注重标准的国际化，促进乐器制造业的国际化发展。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中乐器制造业标准化建设的主要内容</a:t>
            </a:r>
          </a:p>
        </p:txBody>
      </p:sp>
      <p:sp>
        <p:nvSpPr>
          <p:cNvPr id="3" name="Subtitle 2"/>
          <p:cNvSpPr>
            <a:spLocks noGrp="1"/>
          </p:cNvSpPr>
          <p:nvPr>
            <p:ph type="subTitle" idx="1"/>
          </p:nvPr>
        </p:nvSpPr>
        <p:spPr/>
        <p:txBody>
          <a:bodyPr/>
          <a:lstStyle/>
          <a:p>
            <a:r>
              <a:t>中乐器制造业的标准化建设与行业规范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中乐器制造业标准化建设的主要内容</a:t>
            </a:r>
          </a:p>
        </p:txBody>
      </p:sp>
      <p:sp>
        <p:nvSpPr>
          <p:cNvPr id="3" name="Content Placeholder 2"/>
          <p:cNvSpPr>
            <a:spLocks noGrp="1"/>
          </p:cNvSpPr>
          <p:nvPr>
            <p:ph sz="half" idx="2"/>
          </p:nvPr>
        </p:nvSpPr>
        <p:spPr/>
        <p:txBody>
          <a:bodyPr/>
          <a:lstStyle/>
          <a:p>
            <a:r>
              <a:t>1. 统一中乐器制造业术语，建立一套规范的用语体系，避免行业内术语混乱，提高沟通效率。</a:t>
            </a:r>
          </a:p>
          <a:p>
            <a:r>
              <a:t>2. 规范中乐器产品型号、规格、系列等基本信息，方便产品分类和管理，促进产品信息的标准化与共享。</a:t>
            </a:r>
          </a:p>
          <a:p>
            <a:r>
              <a:t>3. 制定中乐器产品质量标准，明确产品质量要求，保障产品质量的一致性。</a:t>
            </a:r>
          </a:p>
        </p:txBody>
      </p:sp>
      <p:sp>
        <p:nvSpPr>
          <p:cNvPr id="4" name="Text Placeholder 3"/>
          <p:cNvSpPr>
            <a:spLocks noGrp="1"/>
          </p:cNvSpPr>
          <p:nvPr>
            <p:ph type="body" idx="3"/>
          </p:nvPr>
        </p:nvSpPr>
        <p:spPr/>
        <p:txBody>
          <a:bodyPr/>
          <a:lstStyle/>
          <a:p>
            <a:r>
              <a:t>中乐器制造业材料标准</a:t>
            </a:r>
          </a:p>
        </p:txBody>
      </p:sp>
      <p:sp>
        <p:nvSpPr>
          <p:cNvPr id="5" name="Content Placeholder 4"/>
          <p:cNvSpPr>
            <a:spLocks noGrp="1"/>
          </p:cNvSpPr>
          <p:nvPr>
            <p:ph sz="half" idx="4"/>
          </p:nvPr>
        </p:nvSpPr>
        <p:spPr/>
        <p:txBody>
          <a:bodyPr/>
          <a:lstStyle/>
          <a:p>
            <a:r>
              <a:t>1. 确定中乐器制造业常用材料的质量标准，包括木材、金属、皮革等，确保材料符合产品质量要求。</a:t>
            </a:r>
          </a:p>
          <a:p>
            <a:r>
              <a:t>2. 建立中乐器制造业材料采购和检验制度，规范材料采购和检验流程，确保进货材料的质量。</a:t>
            </a:r>
          </a:p>
          <a:p>
            <a:r>
              <a:t>3. 开展中乐器制造业材料的质量溯源，对材料的来源、质量、使用情况等进行记录和跟踪，以便质量追溯和问题解决。</a:t>
            </a:r>
          </a:p>
        </p:txBody>
      </p:sp>
      <p:sp>
        <p:nvSpPr>
          <p:cNvPr id="6" name="Text Placeholder 5"/>
          <p:cNvSpPr>
            <a:spLocks noGrp="1"/>
          </p:cNvSpPr>
          <p:nvPr>
            <p:ph type="body" idx="1"/>
          </p:nvPr>
        </p:nvSpPr>
        <p:spPr/>
        <p:txBody>
          <a:bodyPr/>
          <a:lstStyle/>
          <a:p>
            <a:r>
              <a:t>中乐器制造业标准化术语规范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中乐器制造业标准化建设的主要内容</a:t>
            </a:r>
          </a:p>
        </p:txBody>
      </p:sp>
      <p:sp>
        <p:nvSpPr>
          <p:cNvPr id="3" name="Text Placeholder 2"/>
          <p:cNvSpPr>
            <a:spLocks noGrp="1"/>
          </p:cNvSpPr>
          <p:nvPr>
            <p:ph type="body" idx="1"/>
          </p:nvPr>
        </p:nvSpPr>
        <p:spPr/>
        <p:txBody>
          <a:bodyPr/>
          <a:lstStyle/>
          <a:p>
            <a:r>
              <a:t>中乐器制造业工艺标准</a:t>
            </a:r>
          </a:p>
        </p:txBody>
      </p:sp>
      <p:sp>
        <p:nvSpPr>
          <p:cNvPr id="4" name="Content Placeholder 3"/>
          <p:cNvSpPr>
            <a:spLocks noGrp="1"/>
          </p:cNvSpPr>
          <p:nvPr>
            <p:ph sz="half" idx="2"/>
          </p:nvPr>
        </p:nvSpPr>
        <p:spPr/>
        <p:txBody>
          <a:bodyPr/>
          <a:lstStyle/>
          <a:p>
            <a:r>
              <a:t>1. 制定中乐器制造业通用工艺标准，包括木材加工、金属加工、皮革加工等，规范工艺流程和操作方法，保证产品质量的一致性。</a:t>
            </a:r>
          </a:p>
          <a:p>
            <a:r>
              <a:t>2. 建立中乐器制造业特色工艺标准，包括传统工艺、现代工艺等，保护和传承中乐器制造业的传统工艺，促进特色工艺的发展。</a:t>
            </a:r>
          </a:p>
          <a:p>
            <a:r>
              <a:t>3. 开展中乐器制造业工艺创新，通过工艺改进和新技术应用，提升产品质量和生产效率。</a:t>
            </a:r>
          </a:p>
        </p:txBody>
      </p:sp>
      <p:sp>
        <p:nvSpPr>
          <p:cNvPr id="5" name="Text Placeholder 4"/>
          <p:cNvSpPr>
            <a:spLocks noGrp="1"/>
          </p:cNvSpPr>
          <p:nvPr>
            <p:ph type="body" idx="3"/>
          </p:nvPr>
        </p:nvSpPr>
        <p:spPr/>
        <p:txBody>
          <a:bodyPr/>
          <a:lstStyle/>
          <a:p>
            <a:r>
              <a:t>中乐器制造业检测标准</a:t>
            </a:r>
          </a:p>
        </p:txBody>
      </p:sp>
      <p:sp>
        <p:nvSpPr>
          <p:cNvPr id="6" name="Content Placeholder 5"/>
          <p:cNvSpPr>
            <a:spLocks noGrp="1"/>
          </p:cNvSpPr>
          <p:nvPr>
            <p:ph sz="half" idx="4"/>
          </p:nvPr>
        </p:nvSpPr>
        <p:spPr/>
        <p:txBody>
          <a:bodyPr/>
          <a:lstStyle/>
          <a:p>
            <a:r>
              <a:t>1. 制定中乐器制造业产品检测标准，包括产品规格、性能、质量等方面的检测要求，保证产品符合国家标准和行业标准。</a:t>
            </a:r>
          </a:p>
          <a:p>
            <a:r>
              <a:t>2. 建立中乐器制造业检测机构，配备专业检测设备和人员，提供产品检测服务，确保产品质量的可靠性。</a:t>
            </a:r>
          </a:p>
          <a:p>
            <a:r>
              <a:t>3. 开展中乐器制造业检测技术研究，提高检测水平和检测效率，满足行业发展的需要。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中乐器制造业标准化建设的主要内容</a:t>
            </a:r>
          </a:p>
        </p:txBody>
      </p:sp>
      <p:sp>
        <p:nvSpPr>
          <p:cNvPr id="3" name="Text Placeholder 2"/>
          <p:cNvSpPr>
            <a:spLocks noGrp="1"/>
          </p:cNvSpPr>
          <p:nvPr>
            <p:ph type="body" idx="1"/>
          </p:nvPr>
        </p:nvSpPr>
        <p:spPr/>
        <p:txBody>
          <a:bodyPr/>
          <a:lstStyle/>
          <a:p>
            <a:r>
              <a:t>中乐器制造业包装标准</a:t>
            </a:r>
          </a:p>
        </p:txBody>
      </p:sp>
      <p:sp>
        <p:nvSpPr>
          <p:cNvPr id="4" name="Content Placeholder 3"/>
          <p:cNvSpPr>
            <a:spLocks noGrp="1"/>
          </p:cNvSpPr>
          <p:nvPr>
            <p:ph sz="half" idx="2"/>
          </p:nvPr>
        </p:nvSpPr>
        <p:spPr/>
        <p:txBody>
          <a:bodyPr/>
          <a:lstStyle/>
          <a:p>
            <a:r>
              <a:t>1. 制定中乐器制造业产品包装标准，包括包装材料、包装方式、包装标志等方面的内容，保证产品包装的安全性、美观性和实用性。</a:t>
            </a:r>
          </a:p>
          <a:p>
            <a:r>
              <a:t>2. 建立中乐器制造业产品包装检验制度，规范产品包装的检验流程和方法，确保产品包装符合标准要求。</a:t>
            </a:r>
          </a:p>
          <a:p>
            <a:r>
              <a:t>3. 开展中乐器制造业产品包装技术研究，提高产品包装的质量和水平，满足行业发展的需要。</a:t>
            </a:r>
          </a:p>
        </p:txBody>
      </p:sp>
      <p:sp>
        <p:nvSpPr>
          <p:cNvPr id="5" name="Text Placeholder 4"/>
          <p:cNvSpPr>
            <a:spLocks noGrp="1"/>
          </p:cNvSpPr>
          <p:nvPr>
            <p:ph type="body" idx="3"/>
          </p:nvPr>
        </p:nvSpPr>
        <p:spPr/>
        <p:txBody>
          <a:bodyPr/>
          <a:lstStyle/>
          <a:p>
            <a:r>
              <a:t>中乐器制造业销售服务标准</a:t>
            </a:r>
          </a:p>
        </p:txBody>
      </p:sp>
      <p:sp>
        <p:nvSpPr>
          <p:cNvPr id="6" name="Content Placeholder 5"/>
          <p:cNvSpPr>
            <a:spLocks noGrp="1"/>
          </p:cNvSpPr>
          <p:nvPr>
            <p:ph sz="half" idx="4"/>
          </p:nvPr>
        </p:nvSpPr>
        <p:spPr/>
        <p:txBody>
          <a:bodyPr/>
          <a:lstStyle/>
          <a:p>
            <a:r>
              <a:t>1. 制定中乐器制造业产品销售服务标准，包括产品营销、售后服务、客户服务等方面的要求，确保产品销售和服务的质量。</a:t>
            </a:r>
          </a:p>
          <a:p>
            <a:r>
              <a:t>2. 建立中乐器制造业产品销售服务体系，包括销售网络、售后服务网点、客户服务中心等，为消费者提供便捷、高效的服务。</a:t>
            </a:r>
          </a:p>
          <a:p>
            <a:r>
              <a:t>3. 开展中乐器制造业产品销售服务创新，通过新技术应用和服务模式创新，提升销售和服务水平，满足消费者需求。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中乐器制造业标准化建设的意义</a:t>
            </a:r>
          </a:p>
        </p:txBody>
      </p:sp>
      <p:sp>
        <p:nvSpPr>
          <p:cNvPr id="3" name="Subtitle 2"/>
          <p:cNvSpPr>
            <a:spLocks noGrp="1"/>
          </p:cNvSpPr>
          <p:nvPr>
            <p:ph type="subTitle" idx="1"/>
          </p:nvPr>
        </p:nvSpPr>
        <p:spPr/>
        <p:txBody>
          <a:bodyPr/>
          <a:lstStyle/>
          <a:p>
            <a:r>
              <a:t>中乐器制造业的标准化建设与行业规范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中乐器制造业标准化建设的意义</a:t>
            </a:r>
          </a:p>
        </p:txBody>
      </p:sp>
      <p:sp>
        <p:nvSpPr>
          <p:cNvPr id="3" name="Text Placeholder 2"/>
          <p:cNvSpPr>
            <a:spLocks noGrp="1"/>
          </p:cNvSpPr>
          <p:nvPr>
            <p:ph type="body" idx="1"/>
          </p:nvPr>
        </p:nvSpPr>
        <p:spPr/>
        <p:txBody>
          <a:bodyPr/>
          <a:lstStyle/>
          <a:p>
            <a:r>
              <a:t>中乐器制造业标准化建设的意义：</a:t>
            </a:r>
          </a:p>
        </p:txBody>
      </p:sp>
      <p:sp>
        <p:nvSpPr>
          <p:cNvPr id="4" name="Content Placeholder 3"/>
          <p:cNvSpPr>
            <a:spLocks noGrp="1"/>
          </p:cNvSpPr>
          <p:nvPr>
            <p:ph sz="half" idx="2"/>
          </p:nvPr>
        </p:nvSpPr>
        <p:spPr/>
        <p:txBody>
          <a:bodyPr/>
          <a:lstStyle/>
          <a:p>
            <a:r>
              <a:t>1. 促进中乐器制造业的健康有序发展。标准化建设可以为中乐器制造业提供统一的技术规范和质量标准，规范行业生产行为，消除不公平竞争，促进行业健康有序发展。</a:t>
            </a:r>
          </a:p>
          <a:p>
            <a:r>
              <a:t>2. 提升中乐器制造业的整体水平。标准化建设可以促进行业技术进步，提高产品质量，降低生产成本，增强企业竞争力，提升中乐器制造业的整体水平。</a:t>
            </a:r>
          </a:p>
          <a:p>
            <a:r>
              <a:t>3. 保护中乐器制造业的知识产权。标准化建设可以为中乐器制造业建立知识产权保护体系，保护企业创新成果，促进行业健康发展。</a:t>
            </a:r>
          </a:p>
        </p:txBody>
      </p:sp>
      <p:sp>
        <p:nvSpPr>
          <p:cNvPr id="5" name="Text Placeholder 4"/>
          <p:cNvSpPr>
            <a:spLocks noGrp="1"/>
          </p:cNvSpPr>
          <p:nvPr>
            <p:ph type="body" idx="3"/>
          </p:nvPr>
        </p:nvSpPr>
        <p:spPr/>
        <p:txBody>
          <a:bodyPr/>
          <a:lstStyle/>
          <a:p>
            <a:r>
              <a:t>中乐器制造业标准化建设的需求：</a:t>
            </a:r>
          </a:p>
        </p:txBody>
      </p:sp>
      <p:sp>
        <p:nvSpPr>
          <p:cNvPr id="6" name="Content Placeholder 5"/>
          <p:cNvSpPr>
            <a:spLocks noGrp="1"/>
          </p:cNvSpPr>
          <p:nvPr>
            <p:ph sz="half" idx="4"/>
          </p:nvPr>
        </p:nvSpPr>
        <p:spPr/>
        <p:txBody>
          <a:bodyPr/>
          <a:lstStyle/>
          <a:p>
            <a:r>
              <a:t>1. 满足中乐器市场需求。随着经济社会的发展，人们对中乐器的需求不断增长，标准化建设可以为中乐器制造业提供统一的技术规范和质量标准，满足市场需求。</a:t>
            </a:r>
          </a:p>
          <a:p>
            <a:r>
              <a:t>2. 促进中乐器制造业转型升级。标准化建设可以推动中乐器制造业从传统生产方式向现代化生产方式转变，提高生产效率，降低生产成本，增强企业竞争力。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中乐器制造业标准化建设存在的问题</a:t>
            </a:r>
          </a:p>
        </p:txBody>
      </p:sp>
      <p:sp>
        <p:nvSpPr>
          <p:cNvPr id="3" name="Subtitle 2"/>
          <p:cNvSpPr>
            <a:spLocks noGrp="1"/>
          </p:cNvSpPr>
          <p:nvPr>
            <p:ph type="subTitle" idx="1"/>
          </p:nvPr>
        </p:nvSpPr>
        <p:spPr/>
        <p:txBody>
          <a:bodyPr/>
          <a:lstStyle/>
          <a:p>
            <a:r>
              <a:t>中乐器制造业的标准化建设与行业规范</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https://d.book118.com/288034134111006034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中乐器制造业标准化建设的重要性</vt:lpstr>
      <vt:lpstr>#. 中乐器制造业标准化建设的重要性</vt:lpstr>
      <vt:lpstr> 中乐器制造业标准化建设的现状</vt:lpstr>
      <vt:lpstr> 中乐器制造业标准化建设的现状</vt:lpstr>
      <vt:lpstr> 中乐器制造业标准化建设的现状</vt:lpstr>
      <vt:lpstr> 中乐器制造业标准化建设的现状</vt:lpstr>
      <vt:lpstr> 中乐器制造业标准化建设的主要内容</vt:lpstr>
      <vt:lpstr> 中乐器制造业标准化建设的主要内容</vt:lpstr>
      <vt:lpstr> 中乐器制造业标准化建设的主要内容</vt:lpstr>
      <vt:lpstr> 中乐器制造业标准化建设的主要内容</vt:lpstr>
      <vt:lpstr> 中乐器制造业标准化建设的意义</vt:lpstr>
      <vt:lpstr>#. 中乐器制造业标准化建设的意义</vt:lpstr>
      <vt:lpstr> 中乐器制造业标准化建设存在的问题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2024-09-13T05:01:35.496</cp:lastPrinted>
  <dcterms:created xsi:type="dcterms:W3CDTF">2024-09-12T21:01:35Z</dcterms:created>
  <dcterms:modified xsi:type="dcterms:W3CDTF">2024-09-12T21:01:37Z</dcterms:modified>
</cp:coreProperties>
</file>