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FA452-C6B1-44B4-AB49-0935DC1AD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8EE3D-5AF8-4456-9CB0-263259EA6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7832E-F738-4FFD-83F2-4280C9A35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567C0-9155-4CD7-BB0B-62A911BF0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ADB32-EC20-4D5C-AC6C-8E7486C6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EF6E7E-7DD3-403E-B21D-1B663C73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EBE923-4D34-47E9-A3C2-BD83B5FE0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F7A23-0099-4416-8084-61E030C36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8E93B-E541-43D5-967E-E00681FD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CBF0C-616E-434D-9456-187C821BC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3D16D-C415-4AAD-BD58-C14A2AF9C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500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真菌感染护理方法\n## 1.真菌感染的基本概念与分类\n### 1.1真菌感染的定义与成因\n### 1.2真菌感染的主要类型\n### 1.3真菌感染的传播途径与预防\n## 2.真菌感染的主要症状与诊断\n### 2.1真菌感染的不同症状\n### 2.2真菌感染的诊断方法\n### 2.3真菌感染的鉴别诊断与病情评估\n## 3.真菌感染的治疗方法\n### 3.1抗真菌药物的选择与应用\n### 3.2真菌感染的外科治疗方法\n### 3.3真菌感染的中医治疗方法\n## 4.真菌感染的护理方法与注意事项\n### 4.1真菌感染的皮肤护理\n### 4.2真菌感染的口腔护理\n### 4.3真菌感染的生殖道护理\n## 5.真菌感染的预防与健康管理\n### 5.1真菌感染的预防措施\n### 5.2真菌感染的家庭护理与生活习惯\n### 5.3真菌感染的健康管理与随访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真菌感染护理方法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真菌感染的基本概念与分类</a:t>
            </a:r>
            <a:endParaRPr/>
          </a:p>
        </p:txBody>
      </p:sp>
      <p:sp>
        <p:nvSpPr>
          <p:cNvPr id="8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真菌感染是由真菌侵入人体引起的疾病</a:t>
                </a:r>
                <a:endParaRPr/>
              </a:p>
            </p:txBody>
          </p:sp>
          <p:sp>
            <p:nvSpPr>
              <p:cNvPr id="1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真菌是一种微生物，可以在人体内、外寄生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真菌感染可导致皮肤、毛发、指甲、口腔、消化道等多种部位发病</a:t>
                </a:r>
                <a:endParaRPr/>
              </a:p>
            </p:txBody>
          </p:sp>
          <p:sp>
            <p:nvSpPr>
              <p:cNvPr id="1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真菌感染的成因</a:t>
                </a:r>
                <a:endParaRPr/>
              </a:p>
            </p:txBody>
          </p:sp>
          <p:sp>
            <p:nvSpPr>
              <p:cNvPr id="1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免疫功能低下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：如艾滋病患者、长期使用免疫抑制剂的患者易感染真菌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：如潮湿、高温、不透气的环境有利于真菌生长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接触传播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：如与感染者共用毛巾、拖鞋等生活用品</a:t>
                </a:r>
                <a:endParaRPr/>
              </a:p>
            </p:txBody>
          </p:sp>
          <p:sp>
            <p:nvSpPr>
              <p:cNvPr id="1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真菌感染的定义与成因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真菌感染的主要类型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4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浅表性真菌感染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：如手足癣、体癣、股癣等，主要侵犯皮肤表皮</a:t>
                </a:r>
                <a:endParaRPr/>
              </a:p>
            </p:txBody>
          </p:sp>
          <p:cxnSp>
            <p:nvCxnSpPr>
              <p:cNvPr id="14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深部真菌感染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：如肺孢子菌肺炎、念珠菌血症等，可侵犯内脏器官</a:t>
                </a:r>
                <a:endParaRPr/>
              </a:p>
            </p:txBody>
          </p:sp>
        </p:grpSp>
        <p:grpSp>
          <p:nvGrpSpPr>
            <p:cNvPr id="15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机会性真菌感染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：如艾滋病患者、肿瘤患者等免疫力低下者易感染的念珠菌、曲霉菌等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真菌感染的传播途径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直接接触传播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：如与感染者共用毛巾、拖鞋等生活用品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：如呼吸道感染，如肺孢子菌肺炎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：如食用被真菌污染的食物，如念珠菌肠炎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真菌感染的预防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个人卫生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：勤洗澡、勤换衣、保持皮肤干燥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：保持室内通风、干燥，避免潮湿、高温环境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：保持良好的作息、饮食，提高抵抗力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真菌感染的传播途径与预防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真菌感染的主要症状与诊断</a:t>
            </a:r>
            <a:endParaRPr/>
          </a:p>
        </p:txBody>
      </p:sp>
      <p:sp>
        <p:nvSpPr>
          <p:cNvPr id="17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浅表性真菌感染症状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皮肤瘙痒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：如足癣、体癣等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皮肤红肿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：如湿疹样改变、疱疹等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皮肤脱屑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：如手癣、足癣等</a:t>
                </a:r>
                <a:endParaRPr/>
              </a:p>
            </p:txBody>
          </p:sp>
          <p:sp>
            <p:nvSpPr>
              <p:cNvPr id="18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深部真菌感染症状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：体温升高，甚至高热不退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：如肺孢子菌肺炎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：如念珠菌肠炎</a:t>
                </a:r>
                <a:endParaRPr/>
              </a:p>
            </p:txBody>
          </p:sp>
          <p:sp>
            <p:nvSpPr>
              <p:cNvPr id="18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机会性真菌感染症状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：体温升高，甚至高热不退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：如肺孢子菌肺炎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：如念珠菌肠炎</a:t>
                </a:r>
                <a:endParaRPr/>
              </a:p>
            </p:txBody>
          </p:sp>
          <p:sp>
            <p:nvSpPr>
              <p:cNvPr id="19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真菌感染的不同症状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真菌感染的诊断方法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临床表现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：根据病史、症状、体征进行初步诊断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实验室检查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：如真菌镜检、真菌培养、血清学检查等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真菌镜检：取皮屑、痰液等标本进行显微镜检查，观察真菌菌丝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真菌培养：取皮屑、痰液等标本进行真菌培养，鉴定真菌种类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血清学检查：检测真菌特异性抗体，辅助诊断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：如胸部X光、CT等，辅助诊断深部真菌感染</a:t>
            </a:r>
            <a:endParaRPr/>
          </a:p>
        </p:txBody>
      </p:sp>
      <p:cxnSp>
        <p:nvCxnSpPr>
          <p:cNvPr id="19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真菌感染的鉴别诊断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鉴别：细菌感染常有红肿、化脓等症状，真菌感染则以瘙痒、脱屑为主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鉴别：病毒感染常有发热、乏力等症状，真菌感染则以皮肤症状为主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真菌感染的病情评估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：根据感染部位、范围、并发症等进行评估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：根据患者年龄、基础疾病、免疫功能等进行评估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真菌感染的鉴别诊断与病情评估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真菌感染的治疗方法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抗真菌药物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：主要分为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唑类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多烯类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棘白菌素类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唑类：如氟康唑、伊曲康唑等，主要用于治疗浅表性真菌感染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多烯类：如两性霉素B、制霉菌素等，主要用于治疗深部真菌感染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棘白菌素类：如卡泊芬净、米卡芬净等，主要用于治疗念珠菌感染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抗真菌药物的选择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真菌种类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感染部位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药物敏感性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等进行选择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遵循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个体化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足量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足疗程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的原则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抗真菌药物的副作用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肝功能损害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：如肝酶升高、黄疸等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肾功能损害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：如肾功能不全、血尿、蛋白尿等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消化道反应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：如恶心、呕吐、腹泻等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抗真菌药物的选择与应用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https://d.book118.com/288035004127006037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真菌感染护理方法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2024-09-17T21:32:35.567</cp:lastPrinted>
  <dcterms:created xsi:type="dcterms:W3CDTF">2024-09-17T13:32:35Z</dcterms:created>
  <dcterms:modified xsi:type="dcterms:W3CDTF">2024-09-17T13:32:37Z</dcterms:modified>
</cp:coreProperties>
</file>