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231E1-D74A-424B-9E6B-8729C4DB0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38822-0C45-4192-A485-E56B36CB3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E3028-8752-4B2E-95AE-7863A7466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E4AC19-644D-428B-99A8-F9340F9B6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2110CA-C331-4ACD-9DD7-D42514690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0A9464-D2A6-471D-9D55-F738876BB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ED99E9-C252-4ED3-8FDF-0AFFCE17A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70C96E-6869-404C-8ABB-FF7EBD334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2B87F-AE4C-4913-9DD1-6E139F119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4A325-722B-48F6-83BA-D3E7D4C8C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BD41F-39F6-49F9-8675-CA2D24D6B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36112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电气自动化专业职业生涯规划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电气自动化专业职业生涯规划的重要性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如何制定电气自动化专业职业生涯规划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电气自动化专业职业生涯规划的实践与反思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超越职业巅峰的追求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电气自动化专业概述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电气自动化专业是一门研究电气工程、控制理论、自动化技术以及计算机应用技术的交叉学科。它旨在培养掌握电气工程基础理论和专业技能，具备自动化系统设计、运行和维护能力的高素质工程技术人才。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自动化专业具有很强的实践性和应用性，涉及领域广泛，包括电力系统、电机与电力电子、控制理论、信号处理等。该专业注重培养学生的实践能力和创新思维，通过实验、课程设计、实习等环节提高学生的工程素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电气自动化专业的定义与特点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38" r="249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随着人工智能、大数据等技术的发展，电气自动化专业正朝着智能化方向发展。智能化技术使得自动化系统的设计、运行和维护更加高效、精确，提高了生产效率和安全性。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随着环保意识的提高，电气自动化专业在能源、环保等领域的应用越来越广泛。该专业致力于研发节能减排技术，推动清洁能源的发展，为绿色环保事业做出贡献。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电气自动化专业正与其他领域进行跨界融合，如机器人技术、物联网、云计算等。这种融合有助于拓展该专业的应用领域，提高自动化系统的综合性能。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电气自动化专业的发展趋势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电气自动化专业的毕业生可在电力、能源、交通、制造、通讯等行业从事自动化系统的设计、开发、运行和维护工作。同时，也可在科研机构和高校从事相关领域的研发和教学工作。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4.0和智能制造的推进，电气自动化专业的就业前景广阔。该专业毕业生具备较强的工程实践能力和创新思维，深受企业欢迎。同时，政府对新能源、环保等领域的支持也为该专业毕业生提供了更多的就业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就业前景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电气自动化专业的就业前景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电气自动化专业职业生涯规划的重要性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是一个技术密集型领域，随着科技的不断进步，职业发展机会也在不断增加。通过制定职业生涯规划，个人可以明确自己的职业发展方向，有针对性地提升自己的技能和知识储备，从而在激烈的竞争中脱颖而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职业生涯规划可以帮助个人了解行业趋势和市场需求，掌握最新的技术动态和职业要求，从而更好地适应职业环境的变化，提高自己的职业适应性和竞争力。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有助于提高职业竞争力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7" b="14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有助于实现个人职业目标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通过职业生涯规划，个人可以明确自己的职业目标和发展方向，制定出切实可行的计划和行动方案，逐步实现自己的职业目标。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在职业生涯规划的过程中，个人可以不断地审视自己的职业发展状况，及时调整自己的计划和行动方案，确保职业发展的正确性和有效性。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职业生涯规划可以帮助个人更好地了解自己的优势和不足，明确自己的职业定位和发展方向，从而激发个人的职业发展动力。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通过职业生涯规划，个人可以获得更多的职业机会和发展空间，增强自己的职业信心和成就感，进一步提升职业发展动力。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62" r="200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有助于提升职业发展动力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如何制定电气自动化专业职业生涯规划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https://d.book118.com/288036112126006037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2024-09-17T20:54:10.256</cp:lastPrinted>
  <dcterms:created xsi:type="dcterms:W3CDTF">2024-09-17T12:54:10Z</dcterms:created>
  <dcterms:modified xsi:type="dcterms:W3CDTF">2024-09-17T12:54:12Z</dcterms:modified>
</cp:coreProperties>
</file>