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8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FDDB3-247B-4841-AF1C-4E454B199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FDAC9-1A7F-4729-BDF3-612A7EDB7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08A43-DA72-48BF-88ED-9BAF9881E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217D9-8296-463D-A0D1-DA6B7D779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45CBC-803D-4A1F-896F-27CB9A591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214F5E-7E85-4671-8FD7-F79B9ADCE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86F6D7-1BB3-4597-9956-5CCDBE12F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919AC-CA42-405C-B34F-6ED41363B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619B0-B970-436E-B2D1-E96D83648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3D430-6B56-4C0B-B708-7DE9AC08E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84A29-298C-4954-B844-AD7CF7690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7053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老年人康复护理用品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老年人康复护理用品概述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老年人康复护理用品的发展趋势与展望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常见老年人康复护理用品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老年人康复护理用品的选购与使用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老年人康复护理用品概述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2"/>
            </p:custDataLst>
          </p:nvPr>
        </p:nvSpPr>
        <p:spPr>
          <a:xfrm>
            <a:off x="2371768" y="2230822"/>
            <a:ext cx="7443229" cy="1564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定义：老年人康复护理用品是指针对老年人身体功能衰退、慢性疾病等问题，设计出的辅助康复和护理的器具和设备。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标题"/>
          <p:cNvSpPr txBox="1"/>
          <p:nvPr>
            <p:custDataLst>
              <p:tags r:id="rId3"/>
            </p:custDataLst>
          </p:nvPr>
        </p:nvSpPr>
        <p:spPr>
          <a:xfrm>
            <a:off x="2371768" y="1490400"/>
            <a:ext cx="7443229" cy="587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2" name="正文"/>
          <p:cNvSpPr txBox="1"/>
          <p:nvPr>
            <p:custDataLst>
              <p:tags r:id="rId4"/>
            </p:custDataLst>
          </p:nvPr>
        </p:nvSpPr>
        <p:spPr>
          <a:xfrm>
            <a:off x="2371768" y="4684617"/>
            <a:ext cx="7443229" cy="1564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老年人康复护理用品包括康复辅助器具、护理器具、康复训练设备等。其中，康复辅助器具如助行器、拐杖、轮椅等，用于帮助老年人行走、站立、移动等；护理器具如护理床、护理椅、翻身床等，用于协助老年人完成日常生活护理；康复训练设备如康复机、理疗仪等，用于帮助老年人进行身体功能训练和康复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标题"/>
          <p:cNvSpPr txBox="1"/>
          <p:nvPr>
            <p:custDataLst>
              <p:tags r:id="rId5"/>
            </p:custDataLst>
          </p:nvPr>
        </p:nvSpPr>
        <p:spPr>
          <a:xfrm>
            <a:off x="2371768" y="3944195"/>
            <a:ext cx="7443229" cy="587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市场需求与趋势</a:t>
            </a:r>
            <a:endParaRPr lang="zh-CN" altLang="en-US"/>
          </a:p>
        </p:txBody>
      </p:sp>
      <p:sp>
        <p:nvSpPr>
          <p:cNvPr id="10491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康复护理用品市场潜力巨大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老年人口数量增长，康复护理需求增加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政策支持推动康复护理用品市场发展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未来发展趋势：个性化、智能化、便捷化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常见老年人康复护理用品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康复床</a:t>
            </a:r>
            <a:endParaRPr lang="zh-CN" altLang="en-US"/>
          </a:p>
        </p:txBody>
      </p:sp>
      <p:sp>
        <p:nvSpPr>
          <p:cNvPr id="104931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简介：康复床是用于帮助老年人进行康复训练的设备，具有多种功能和特点。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类型：包括电动康复床、手动康复床、多功能康复床等。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功能：可调节高度、倾斜角度和翻身角度，方便老年人进行各种康复训练。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适用人群：适用于需要进行康复训练的老年人。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轮椅</a:t>
            </a:r>
            <a:endParaRPr lang="zh-CN" altLang="en-US"/>
          </a:p>
        </p:txBody>
      </p:sp>
      <p:sp>
        <p:nvSpPr>
          <p:cNvPr id="104938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适用人群：老年人、残疾人、行动不便者等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使用注意事项：定期检查轮椅的完好性、安全性，注意使用者的身体状况和舒适度等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定义：轮椅是一种带轮子的椅子，通常由框架、轮子、座椅和扶手等部分组成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分类：手动轮椅、电动轮椅、助行器等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拐杖</a:t>
            </a:r>
            <a:endParaRPr lang="zh-CN" altLang="en-US"/>
          </a:p>
        </p:txBody>
      </p:sp>
      <p:sp>
        <p:nvSpPr>
          <p:cNvPr id="10494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材质：金属、塑料、木制等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简介：拐杖是一种辅助行走的辅助器具，常用于老年人或行动不便的人群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种类：单支拐、双支拐、腋拐等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使用方法：选择合适的拐杖，注意握持位置和行走姿势，避免过度依赖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https://d.book118.com/288037053111006024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2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。 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2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。 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Calibri Light</vt:lpstr>
      <vt:lpstr>Office Theme</vt:lpstr>
      <vt:lpstr>老年人康复护理用品</vt:lpstr>
      <vt:lpstr>目录</vt:lpstr>
      <vt:lpstr>单击添加章节标题</vt:lpstr>
      <vt:lpstr>老年人康复护理用品概述</vt:lpstr>
      <vt:lpstr>定义与分类</vt:lpstr>
      <vt:lpstr>市场需求与趋势</vt:lpstr>
      <vt:lpstr>常见老年人康复护理用品</vt:lpstr>
      <vt:lpstr>康复床</vt:lpstr>
      <vt:lpstr>轮椅</vt:lpstr>
      <vt:lpstr>拐杖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2024-08-31T23:30:55.596</cp:lastPrinted>
  <dcterms:created xsi:type="dcterms:W3CDTF">2024-08-31T15:30:55Z</dcterms:created>
  <dcterms:modified xsi:type="dcterms:W3CDTF">2024-08-31T15:30:57Z</dcterms:modified>
</cp:coreProperties>
</file>