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15F56-97FD-439C-8327-C2AA841CA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23DE6-AB9B-41FA-A45E-B7BDAE488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9CE37-4D25-40DB-8B9C-75FF9A4C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8F45D-DD56-4525-A57F-8B6BD1CB1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F06A8-483B-49E0-8C84-B0CA1A540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B0E1D-7CF3-4C7A-95B1-6A0F6428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8FD37-ABAB-446D-A0B5-221645A9D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41535-8209-4465-A1C6-665EC3F2C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BCE77-915D-4495-A4C0-EF8EAC6E3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EDD6D-7B26-47B8-B021-6DCCB469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D4674-AD40-4921-85AA-D3FBC6AD6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0077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中药实训经验教训总结与反思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中药实训概述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实训中的经验总结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实训中的教训总结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对实训的反思与改进建议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中药实训对个人和团队成长的启示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中药实训概述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通过实训，使学生能够准确识别和鉴定中药材，具备辨别中药真伪的能力。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掌握中药识别与鉴定技能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了解中药炮制的基本原理和常用方法，掌握中药饮片的制备流程。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熟悉中药炮制方法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熟悉中药制剂的制备工艺和流程，掌握常见中药制剂的制备技术。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了解中药制剂工艺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通过实训，提高学生的实践操作技能，培养其解决实际问题的能力。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培养实践操作能力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227" r="1722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学习常见中药材的性状、显微特征及理化鉴别方法。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中药材识别与鉴定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掌握中药材的净制、切制、炒制、炙制等炮制方法。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中药炮制工艺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学习中药制剂的制备工艺，如汤剂、丸剂、散剂、膏剂等。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中药制剂制备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通过模拟实际工作场景，进行中药材鉴别、炮制、制剂制备等实践操作训练。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实践操作训练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教师进行示范教学，展示正确的操作方法和技巧。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示范教学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总结反思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对实训过程进行总结反思，找出存在的问题和不足之处。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学习中药基本理论知识，为实训打下基础。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学生动手操作，进行中药材识别、炮制、制剂制备等实训项目。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实训中的经验总结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坚持实践与理论相结合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在实训过程中，将理论知识与实践操作相结合，加深对知识的理解，提高操作技能。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注重细节观察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实训中要细心观察每一个环节，注意细节，才能发现问题并解决。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不断反思与总结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实训后及时反思和总结，找出自己的不足之处，以便更好地提高。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成功经验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在沟通之前，要明确沟通的目的和重点，避免无效沟通。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明确沟通目的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554" b="175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792" r="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在沟通过程中，要认真倾听对方的意见和建议，理解其意图和需求。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在表达自己的观点和想法时，要清晰明了，避免产生歧义。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有效沟通经验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在团队工作中，要明确每个成员的职责和分工，避免任务重叠或遗漏。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团队成员之间要相互支持、鼓励和帮助，共同完成任务。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团队成员要及时反馈工作进展情况，以便及时调整工作计划和策略。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团队协作经验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实训中的教训总结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https://d.book118.com/288040077026006027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2024-09-04T21:10:31.888</cp:lastPrinted>
  <dcterms:created xsi:type="dcterms:W3CDTF">2024-09-04T13:10:31Z</dcterms:created>
  <dcterms:modified xsi:type="dcterms:W3CDTF">2024-09-04T13:10:33Z</dcterms:modified>
</cp:coreProperties>
</file>