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341EB-4E96-417B-AFE7-F8E77BF2B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AA212A-E51D-4D15-928D-7E56F399E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F7784F-06A6-4279-A9E9-2B30F92D1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E0FED0-60AA-4827-A095-9C2706A41C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8399BC-4B97-4D40-9986-113A4C8273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57FE03-BBB2-4ACA-B72F-809CFAEABA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3A024B-1491-441E-884E-EC9EE83090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4C59D-A18E-42C6-AF53-71B9234A8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415D17-0692-48C0-8794-55359511D3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1DE07-C7D4-41C6-972A-522EB783C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14536A-A00F-425B-B603-B0A64C7BF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401011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营销环境威胁分析报告</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营销环境威胁概述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营销环境威胁分析方法</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营销环境威胁案例研究</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应对营销环境威胁的策略和建议</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本报告旨在分析当前营销环境中存在的威胁，为企业制定有效的应对策略提供依据。</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随着市场竞争的加剧和消费者需求的多样化，营销环境中的威胁对企业的发展产生越来越大的影响。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本报告主要关注企业面临的直接营销环境，包括竞争对手、消费者、供应商等。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由于信息收集的难度和时间限制，报告可能未能涵盖所有潜在的威胁，需要企业持续关注市场变化并及时调整策略。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限制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营销环境威胁概述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营销环境威胁是指在营销环境中对企业的营销活动产生不利影响的因素。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营销环境威胁可分为外部威胁和内部威胁，其中外部威胁包括市场、竞争、技术、法规等方面的变化，内部威胁则包括企业资源、组织结构、企业文化等方面的挑战。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定义和分类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营销环境威胁对企业营销活动的影响主要体现在市场占有率、销售收入、品牌形象等方面，可能导致企业市场份额下降、利润下滑、品牌声誉受损等后果。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后果</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面对营销环境威胁，企业如果不及时采取应对措施，可能会陷入困境，甚至面临破产或倒闭的风险。因此，企业需要时刻关注营销环境的变化，及时识别和评估威胁，并采取有效的应对措施。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影响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影响和后果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营销环境威胁分析方法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总结词：全面分析</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详细描述：SWOT分析是一种全面分析营销环境威胁的方法，通过对企业优势（Strengths）、劣势（Weaknesses）、机会（Opportunities）和威胁（Threats）进行评估，为企业制定有效的营销策略提供依据。</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SWOT分析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宏观环境分析</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PEST分析是一种宏观环境分析方法，通过对政治（Political）、经济（Economic）、社会（Social）和技术（Technological）四个方面的因素进行分析，帮助企业了解外部环境对营销活动的影响。</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PEST分析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五力模型</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行业竞争分析</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五力模型是一种行业竞争结构分析工具，通过对潜在进入者的威胁、替代品的威胁、供应商的议价能力、购买者的议价能力和同行业竞争者的竞争程度进行分析，帮助企业了解行业内的竞争态势和机会。</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营销环境威胁案例研究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https://d.book118.com/288040101114006036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2024-09-16T04:24:50.893</cp:lastPrinted>
  <dcterms:created xsi:type="dcterms:W3CDTF">2024-09-15T20:24:50Z</dcterms:created>
  <dcterms:modified xsi:type="dcterms:W3CDTF">2024-09-15T20:24:52Z</dcterms:modified>
</cp:coreProperties>
</file>