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84E9D4-6844-4667-9C86-D7C9335F99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D63A77-7FAE-4101-9735-949E2B83DB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03DF6E5-3554-4A6A-8F70-07B4B6C843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F683132-9AF8-4B84-949F-12D3E5EC65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CC9B0BE-F906-46F3-A62D-02F56FA41DD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051F238-B150-4EEA-9FAC-3AEEC200612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7D9D5C7-1A7A-4F03-A1C4-9F85F3889BF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E63977-BFA3-45E2-8950-811A4972E9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56D63D-E6B1-4F6D-94BF-5D8934EB9E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DF3846-C1A7-4BAF-B8BD-47418523A0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C9B106-BAF6-477A-9023-DFA64F8938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8040142057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垃圾分类系统的城市金融服务与金融体系创新</a:t>
            </a:r>
          </a:p>
        </p:txBody>
      </p:sp>
      <p:sp>
        <p:nvSpPr>
          <p:cNvPr id="3" name="TextBox 3"/>
          <p:cNvSpPr txBox="1"/>
          <p:nvPr/>
        </p:nvSpPr>
        <p:spPr>
          <a:xfrm>
            <a:off x="865854" y="4977559"/>
            <a:ext cx="2343302"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433038" y="5701914"/>
            <a:ext cx="3208934"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垃圾分类系统概述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城市金融服务在垃圾分类中的应用</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金融体系创新助力垃圾分类事业发展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案例分析：成功实践及经验借鉴</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挑战与对策：实现可持续发展目标</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结论与展望：共创美好未来生活环境</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垃圾分类系统概述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垃圾分类定义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垃圾分类是指按照垃圾的成分、属性、利用价值、对环境影响及现有处理方式，分离成同类或异类的若干种类，以此为基础进行不同处理方式的系统化管理。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背景介绍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随着城市化进程的加速和人口的不断增长，垃圾问题日益严重。传统的垃圾处理方式已无法满足现代城市的需求，因此，垃圾分类系统的建立显得尤为重要。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6125" r="2612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资源回收利用</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通过分类回收，可将垃圾中的有用物质进行再利用，减少资源浪费。</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环境保护</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分类处理可以减少垃圾对环境的污染，如减少有害垃圾对土壤和水体的污染。</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城市管理</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垃圾分类有助于减轻城市垃圾处理压力，提高城市管理水平。</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垃圾分类系统的重要性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国内外垃圾分类系统现状</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国内现状</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近年来，我国多个城市开始试点垃圾分类，取得了一定成效。但仍存在分类标准不统一、居民参与度不高、处理设施不足等问题。</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国外现状</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许多发达国家已建立较为完善的垃圾分类系统，如日本、德国等。这些国家的垃圾分类标准详细、居民参与度高，且拥有先进的垃圾处理技术和设施。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城市金融服务在垃圾分类中的应用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资金支持</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金融机构为垃圾分类项目提供贷款、投资等资金支持，推动项目的顺利实施。</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风险管理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金融机构通过风险评估和管理，帮助垃圾分类企业规避市场风险、信用风险等，保障项目的稳健运营。</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信息服务</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金融机构利用自身信息优势，为垃圾分类企业提供市场动态、政策解读等信息服务，助力企业决策。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金融服务在垃圾分类中的支持作用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上游企业金融需求</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垃圾分类设备生产、技术研发等上游企业需要资金支持以进行研发和生产。</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中游企业金融需求</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垃圾分类运营、回收等中游企业需要资金用于日常运营和扩大规模。</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下游企业金融需求</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垃圾处理、资源再利用等下游企业需要资金用于技术升级和环保投入。</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垃圾分类产业链金融需求分析</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绿色金融产品创新</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开发针对垃圾分类产业的绿色金融产品，如绿色债券、绿色基金等，引导社会资本投入垃圾分类领域。</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供应链金融服务</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构建垃圾分类产业链上下游企业间的供应链金融体系，提供全方位的金融服务支持。</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金融科技应用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运用大数据、人工智能等金融科技手段，提高金融服务在垃圾分类领域的效率和便捷性。例如，通过数据分析为垃圾分类企业提供更精准的贷款定价和风险管理服务。</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城市金融服务创新举措</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金融体系创新助力垃圾分类事业发展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0825" r="208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通过制定绿色金融政策，鼓励金融机构为垃圾分类项目提供优惠贷款、绿色债券等金融支持，推动垃圾分类事业发展。</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绿色金融政策引导</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金融机构积极创新绿色金融产品，如绿色基金、绿色保险等，为垃圾分类系统提供多元化的融资渠道。</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绿色金融产品创新</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加强与国际绿色金融组织的合作，引入国际先进经验和技术，提升我国垃圾分类系统的绿色金融水平。</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绿色金融国际合作</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绿色金融理念在垃圾分类中的应用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智能化垃圾分类设施建设</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通过金融科技创新，支持智能化垃圾分类设施的研发和建设，提升城市垃圾处理能力。</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金融科技与垃圾分类产业融合</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促进金融科技与垃圾分类产业的深度融合，推动垃圾分类产业链的优化升级。</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金融科技在垃圾分类中的应用</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运用大数据、人工智能等金融科技手段，提高垃圾分类的准确性和效率，降低人力成本。</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金融科技创新推动垃圾分类智能化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https://d.book118.com/288040142057006032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2024-09-09T22:22:15.020</cp:lastPrinted>
  <dcterms:created xsi:type="dcterms:W3CDTF">2024-09-09T14:22:15Z</dcterms:created>
  <dcterms:modified xsi:type="dcterms:W3CDTF">2024-09-09T14:22:17Z</dcterms:modified>
</cp:coreProperties>
</file>