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435B05-4785-4560-8609-1A5FB8034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2BD7B4-3F91-4EFF-9F0D-2B35634EB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1134DF-627B-49D6-9D69-CD3D50F6F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59FAA1-7B85-4235-8832-5929CF2B9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05436D-DDB3-4168-8E35-3EDD14BD3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BC77C1-0567-4C9E-A6D9-AF874BEEDD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DE4F27-0DE4-4E22-8C9A-3CB64B87D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BD6036-3A35-4AE7-8335-35C8AB942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6B9F8F-9E8E-4D89-99B6-BD972A2402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28F649-4D55-4FCC-A777-36C09D56A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DE52E1-AF50-4039-BB83-982231EFB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040143063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整车综合实训报告总结与反思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实训结果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实训概述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掌握汽车底盘、发动机、电气系统的基本原理和维修技能。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8958" r="18958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熟悉汽车故障诊断和排除的基本流程和方法。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提高团队协作和沟通能力，培养实际工作能力。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包括传动系统、悬挂系统、制动系统等。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汽车底盘系统拆装与检修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包括曲柄连杆机构、配气机构、润滑系统等。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发动机系统拆装与检修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包括电源系统、起动系统、照明与信号系统等。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汽车电气系统检修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针对常见故障进行诊断和排除，提高实际工作能力。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故障诊断与排除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实训内容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第一阶段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第二阶段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第三阶段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第四阶段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实训安排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理论学习，了解汽车基本结构和原理。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实践操作，进行汽车底盘、发动机、电气系统的拆装与检修。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故障诊断与排除，模拟常见故障进行诊断和排除。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总结反思，对实训过程进行总结和反思，提出改进意见。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实训过程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总结词：扎实基础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详细描述：通过系统学习汽车构造、工作原理和维修技术等理论知识，为实践操作提供了扎实的理论基础，有助于减少操作中的盲目性和失误。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理论学习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总结词：提升技能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详细描述：通过实际操作，将理论知识应用于实践中，提高了学生的动手能力和技能水平，增强了解决实际问题的能力。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实践操作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培养解决问题的能力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实训过程中遇到的问题和故障，需要学生运用所学知识进行分析、判断和解决。这一过程培养了学生分析问题和解决问题的能力，提高了其综合素质。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问题解决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实训结果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https://d.book118.com/288040143063006027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2024-09-05T08:39:38.617</cp:lastPrinted>
  <dcterms:created xsi:type="dcterms:W3CDTF">2024-09-05T00:39:38Z</dcterms:created>
  <dcterms:modified xsi:type="dcterms:W3CDTF">2024-09-05T00:39:40Z</dcterms:modified>
</cp:coreProperties>
</file>