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F4E107-35D4-4FAE-9152-65D32721C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A14AC0-D795-44B5-81AD-F16B74A90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33B80A-3694-49EC-9848-4EDF2BADE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D221AF-74B0-4AB3-8A90-EA7F8D073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D5B9F6-B307-4307-B813-495C7144B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1B12B4-7315-4AA8-ABEE-CDDF21830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84F680-FA1C-4FB3-94A5-9788E2BB0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5FEE5-C86B-434F-A07E-DF8272D5C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5506CA-7950-4763-9CED-88E2DF638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AEDF5-3D21-4CB4-AC02-13541B997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76139-C9E2-4958-BAC3-3443884C1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410221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电子行业2024年宿舍管理电子产品研发人员住宿条件改进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宿舍现状及问题分析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改进目标与原则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硬件设施改造方案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软件服务提升策略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政策制度保障措施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宿舍现状及问题分析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电子行业研发人员宿舍通常配备基本的生活设施，如床、衣柜、书桌、椅子等。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宿舍设施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住宿环境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宿舍环境相对简单，一般提供共享的卫生间和洗浴设施。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宿舍通常位于公司附近或交通便利的地段，方便员工上下班。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当前住宿条件概述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私人空间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研发人员希望拥有相对独立的私人空间，以便进行休息和放松。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舒适环境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对于宿舍的舒适度有一定要求，包括室内温度、噪音控制等方面。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生活便利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期望宿舍周边拥有便利的生活设施，如超市、餐厅、健身房等。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安全保障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对于宿舍的安全性有较高要求，包括门禁系统、消防设施等。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研发人员需求与期望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部分宿舍设施老化，影响居住体验。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设施陈旧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随着研发人员数量增加，宿舍空间显得愈发紧张。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空间不足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宿舍管理存在漏洞，如卫生清洁不及时、维修响应缓慢等。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管理不善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研发人员之间缺乏交流与互动，不利于团队凝聚力的提升。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社交缺失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改进目标与原则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56" b="289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提升住宿舒适度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优质床品与家具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提供舒适的床垫、枕头和床品，确保研发人员拥有良好的睡眠质量。同时，配备符合人体工学的桌椅和储物设施，方便工作与生活。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温湿度与通风控制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宿舍内安装智能温湿度调节设备，保持室内恒温恒湿，提供舒适的居住环境。加强通风系统设计，确保室内空气流通。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安静与私密性保障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采用隔音材料和设计，降低宿舍内噪音干扰。为每个研发人员提供独立的私人空间，尊重个人隐私。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公共设施完善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提供公共厨房、餐厅、洗衣房等便利设施，满足研发人员日常生活需求。增设公共交流空间，促进团队成员间的沟通与协作。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空间布局规划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合理规划宿舍空间，实现动静分区，将休息区、工作区、娱乐区等功能区域明确划分。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引入智能化宿舍管理系统，实现门禁、照明、能源等设备的远程控制，提高管理效率。同时，配备智能安防系统，确保宿舍安全。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292" r="5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优化空间布局与设施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交流与合作平台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搭建线上线下交流平台，鼓励研发人员分享技术心得与创新想法。定期组织团队活动，增强团队凝聚力与合作精神。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学习与成长支持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设立宿舍图书馆或阅读角，提供专业技术书籍和期刊杂志。为研发人员提供学习培训机会，促进个人成长与职业发展。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创新文化宣传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在宿舍公共区域展示企业创新理念、成果和优秀案例，激发研发人员的创新热情。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营造创新氛围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硬件设施改造方案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合理规划寝室空间，提供舒适的居住体验，包括宽敞的床位、书桌、衣柜等。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寝室空间布局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采用环保材料，进行简约、时尚的装修设计，营造宜居的寝室氛围。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寝室内装修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更换老旧、破损的家具，提供舒适、实用的寝室家具。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寝室家具更新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寝室内部环境优化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设立公共休息区，提供沙发、茶几等设施，方便员工休息、交流。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公共休息区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设立学习室，提供安静的学习环境，配备专业书籍、电脑等学习工具。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设立健身房，提供多样化的健身器材，满足员工日常锻炼需求。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健身房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公共区域功能完善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https://d.book118.com/288041022127006026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2024-09-04T08:38:32.809</cp:lastPrinted>
  <dcterms:created xsi:type="dcterms:W3CDTF">2024-09-04T00:38:32Z</dcterms:created>
  <dcterms:modified xsi:type="dcterms:W3CDTF">2024-09-04T00:38:35Z</dcterms:modified>
</cp:coreProperties>
</file>