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8EF0B-9D90-46A0-B358-65642909B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B25CE-B3D7-4AE7-A024-434D36698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083A2-3CC6-4A4E-A2AD-12F061EFF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CC1FE-B7DF-4BB0-BF91-2C0F08DC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8940C-BF36-4574-A85C-63A6EAE0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5C4FA0-9456-4C04-B38B-D1536564A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9E51E-2FCC-4CE1-A9DE-135E6987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FBC25-F5BB-4BCB-B1B1-21415EDCB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C1301-207F-471B-A19C-002B098CE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0C7B9-C811-46EC-A30B-14A2A44F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2113C-3D1D-41FA-ABCC-BC8A02D0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2002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际税收管辖权概述及实践\n## 1.国际税收管辖权的基本概念与重要性\n### 1.1国际税收管辖权的定义与分类\n### 1.2国际税收管辖权的重要性及影响\n### 1.3国际税收管辖权的发展趋势\n## 2.国际税收管辖权的确定原则与方法\n### 2.1国际税收管辖权的确定原则\n### 2.2国际税收管辖权确定的方法\n### 2.3国际税收管辖权确定的实践案例分析\n## 3.国际税收管辖权冲突及解决途径\n### 3.1国际税收管辖权冲突的产生原因\n### 3.2国际税收管辖权冲突的影响及风险\n### 3.3国际税收管辖权冲突的解决途径及案例分析\n## 4.国际税收合作与协调\n### 4.1国际税收合作的意义及背景\n### 4.2国际税收合作的主要形式与内容\n### 4.3国际税收合作的实践案例分析\n## 5.国际税收管辖权与避税、反避税措施\n### 5.1避税与反避税的概念及手段\n### 5.2国际税收管辖权在避税与反避税措施中的应用\n### 5.3国际避税与反避税措施的实践案例分析\n## 6.我国在国际税收管辖权方面的实践与建议\n### 6.1我国在国际税收管辖权方面的实践及成果\n### 6.2我国在国际税收管辖权方面的挑战与问题\n### 6.3我国在国际税收管辖权方面的建议与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国际税收管辖权概述及实践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国际税收管辖权的基本概念与重要性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国际税收管辖权的定义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是指一个国家在税收方面的权力，包括对居住在其境内的个人和企业进行税收征收、管理、稽查等权力。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税收管辖权是国家主权的重要组成部分，是国家财政收入的重要来源。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国际税收管辖权的分类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按照地域划分：分为居民税收管辖权和来源地税收管辖权。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按照税种划分：分为所得税管辖权、流转税管辖权、财产税管辖权等。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国际税收管辖权的重要性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是国家财政收入的重要来源，对于国家的经济发展和社会稳定具有重要意义。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有助于维护国家的经济主权，保护国内企业和个人的合法权益。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国际税收管辖权的影响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影响国家之间的经济贸易往来，税收政策和制度的选择和调整。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影响跨国公司的投资决策和经营策略，进而影响全球经济发展和贸易格局。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国际税收管辖权的全球化趋势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随着经济全球化的发展，各国之间的经济交往日益频繁，国际税收管辖权的全球化趋势日益明显。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国际社会加强税收合作，推动税收管辖权的国际协调和统一。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国际税收管辖权的公平化趋势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为保护发展中国家的利益，国际社会推动税收管辖权的公平化，要求发达国家承担更多的国际税收责任。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通过国际税收合作，推动发达国家和发展中国家之间的税收公平分配。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国际税收管辖权的确定原则与方法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居民税收管辖权原则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以居住地为标准，对居住在其境内的个人和企业进行税收征收。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通常包括户籍、居所、停留时间等因素。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来源地税收管辖权原则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以所得来源地为标准，对来源于其境内的所得进行税收征收。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通常包括所得产生地、所得支付地等因素。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国际税收管辖权的确定原则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法律方法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通过国内法和国际法来确定税收管辖权。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国际法包括国际公约、双边协定、多边协定等。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事实方法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通过事实来确定税收管辖权，如居住地、所得来源地等。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事实方法需要综合考虑多种因素，如停留时间、所得产生地等。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国际税收管辖权确定的方法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国际税收管辖权确定的实践案例分析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美国税收管辖权案例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美国采用居民税收管辖权和来源地税收管辖权相结合的原则。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对于美国居民的全球所得，美国具有税收管辖权。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中国税收管辖权案例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中国采用居民税收管辖权和来源地税收管辖权相结合的原则。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对于中国居民的全球所得，中国具有税收管辖权。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国际税收管辖权冲突及解决途径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国际税收管辖权冲突的产生原因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税收管辖权原则的不同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不同国家采用不同的税收管辖权原则，可能导致税收管辖权冲突。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如居民税收管辖权和来源地税收管辖权之间的冲突。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国际税收合作不足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国际社会缺乏有效的税收合作，导致税收管辖权冲突无法得到有效解决。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如缺乏国际税收协定、多边税收合作机制等。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影响国家之间的经济贸易往来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税收管辖权冲突可能导致国家之间的贸易壁垒、投资壁垒等。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影响国家之间的经济合作和发展。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税收管辖权冲突可能导致重复征税、逃避税收等问题。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影响国家财政收入和税收公平。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国际税收管辖权冲突的影响及风险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通过国际税收合作解决冲突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加强国际税收合作，签订国际税收协定、多边税收合作协议等。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通过国际税收合作，实现税收管辖权的协调和统一。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通过国内法调整解决冲突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国家可以通过修改国内法，调整税收管辖权的原则和范围。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如调整居民税收管辖权和来源地税收管辖权的范围和标准。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国际税收管辖权冲突的解决途径及案例分析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https://d.book118.com/288042002002006040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国际税收管辖权概述及实践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2024-09-18T02:12:56.491</cp:lastPrinted>
  <dcterms:created xsi:type="dcterms:W3CDTF">2024-09-17T18:12:56Z</dcterms:created>
  <dcterms:modified xsi:type="dcterms:W3CDTF">2024-09-17T18:12:58Z</dcterms:modified>
</cp:coreProperties>
</file>