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AB7BC0E8-DC3C-454E-9E8F-7FE61840E20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0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1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D42F85-C785-441B-B917-8C5732114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FF1A38-134F-4BD3-BABA-E2447371E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FF40E7-7731-473A-A8FE-9577529129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F39972-FE79-408D-8760-85722823E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946BE5-BBC6-43C2-82FD-AE6656CF00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6F257F-A286-4714-A317-246F3D9CF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85AB9C-F9AC-40B8-AAF6-759CF6873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128BBD-374D-481B-B839-332A27677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F0BEC4-1904-46B5-9FC0-6A4B070AB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65B59A-9C5C-4F32-996C-E3BB8A06B4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CBFCC9-7CE3-4633-9C99-CA76010DC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01000"/>
            <a:ext cx="9798840" cy="590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38A7574-309E-49BC-B7EE-6C2FCFF5155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5ED03A8-925A-4D00-B228-F0006C89E15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042063077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en-US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打印技术在医疗行业中的应用研究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5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打印技术在手术规划中的应用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打印技术在再生医学中的应用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打印技术在医疗教育中的应用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打印技术在医疗研究中的应用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PlaceHolder 1"/>
          <p:cNvSpPr>
            <a:spLocks noGrp="1"/>
          </p:cNvSpPr>
          <p:nvPr>
            <p:ph/>
          </p:nvPr>
        </p:nvSpPr>
        <p:spPr>
          <a:xfrm>
            <a:off x="153036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思源宋体 CN Heavy"/>
                <a:ea typeface="思源宋体 CN Heavy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7" name="PlaceHolder 2"/>
          <p:cNvSpPr>
            <a:spLocks noGrp="1"/>
          </p:cNvSpPr>
          <p:nvPr>
            <p:ph type="title" idx="4294967295"/>
          </p:nvPr>
        </p:nvSpPr>
        <p:spPr>
          <a:xfrm>
            <a:off x="523692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章 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0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en-US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打印技术简介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打印技术是一种将数字模型转化为实体物体的技术，通过逐层堆叠材料，实现物体的快速制造。随着技术的发展，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打印已经在汽车、航空航天等领域得到广泛应用。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打印技术在医疗行业中的地位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4" name="content.1.subtitle"/>
          <p:cNvSpPr/>
          <p:nvPr/>
        </p:nvSpPr>
        <p:spPr>
          <a:xfrm>
            <a:off x="1374840" y="35960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打印技术在医疗行业中扮演重要角色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1.title"/>
          <p:cNvSpPr/>
          <p:nvPr/>
        </p:nvSpPr>
        <p:spPr>
          <a:xfrm>
            <a:off x="137520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重要性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subtitle"/>
          <p:cNvSpPr/>
          <p:nvPr/>
        </p:nvSpPr>
        <p:spPr>
          <a:xfrm>
            <a:off x="9170280" y="32212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医疗行业对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打印技术的需求日益增长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title"/>
          <p:cNvSpPr/>
          <p:nvPr/>
        </p:nvSpPr>
        <p:spPr>
          <a:xfrm>
            <a:off x="916956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需求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subtitle"/>
          <p:cNvSpPr/>
          <p:nvPr/>
        </p:nvSpPr>
        <p:spPr>
          <a:xfrm>
            <a:off x="3973320" y="3381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打印技术在医疗领域具有独特优势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title"/>
          <p:cNvSpPr/>
          <p:nvPr/>
        </p:nvSpPr>
        <p:spPr>
          <a:xfrm>
            <a:off x="397404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优势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subtitle"/>
          <p:cNvSpPr/>
          <p:nvPr/>
        </p:nvSpPr>
        <p:spPr>
          <a:xfrm>
            <a:off x="6571440" y="32968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打印技术在医疗行业中也存在一定局限性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title"/>
          <p:cNvSpPr/>
          <p:nvPr/>
        </p:nvSpPr>
        <p:spPr>
          <a:xfrm>
            <a:off x="657216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局限性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打印技术在医疗行业中的应用范围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3" name="content.1.subtitle"/>
          <p:cNvSpPr/>
          <p:nvPr/>
        </p:nvSpPr>
        <p:spPr>
          <a:xfrm>
            <a:off x="1374840" y="35960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打印技术在医疗行业中应用广泛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1.title"/>
          <p:cNvSpPr/>
          <p:nvPr/>
        </p:nvSpPr>
        <p:spPr>
          <a:xfrm>
            <a:off x="137520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应用领域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subtitle"/>
          <p:cNvSpPr/>
          <p:nvPr/>
        </p:nvSpPr>
        <p:spPr>
          <a:xfrm>
            <a:off x="9170280" y="32212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分析医疗设备和器械的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打印应用案例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title"/>
          <p:cNvSpPr/>
          <p:nvPr/>
        </p:nvSpPr>
        <p:spPr>
          <a:xfrm>
            <a:off x="916956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案例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3973320" y="3381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探讨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打印技术在医疗领域的新趋势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397404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趋势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4.subtitle"/>
          <p:cNvSpPr/>
          <p:nvPr/>
        </p:nvSpPr>
        <p:spPr>
          <a:xfrm>
            <a:off x="6571440" y="32968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打印技术在医疗领域中的发展方向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657216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发展方向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打印技术在医疗影像学中的应用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2" name="content.1.subtitle"/>
          <p:cNvSpPr/>
          <p:nvPr/>
        </p:nvSpPr>
        <p:spPr>
          <a:xfrm>
            <a:off x="1374840" y="35960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探讨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打印技术在医疗影像学中的具体应用案例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1.title"/>
          <p:cNvSpPr/>
          <p:nvPr/>
        </p:nvSpPr>
        <p:spPr>
          <a:xfrm>
            <a:off x="137520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应用案例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2.subtitle"/>
          <p:cNvSpPr/>
          <p:nvPr/>
        </p:nvSpPr>
        <p:spPr>
          <a:xfrm>
            <a:off x="9170280" y="32212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打印技术在医疗影像学中的优势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title"/>
          <p:cNvSpPr/>
          <p:nvPr/>
        </p:nvSpPr>
        <p:spPr>
          <a:xfrm>
            <a:off x="916956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优势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3.subtitle"/>
          <p:cNvSpPr/>
          <p:nvPr/>
        </p:nvSpPr>
        <p:spPr>
          <a:xfrm>
            <a:off x="3973320" y="3381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讨论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打印技术在医疗影像学中面临的挑战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397404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挑战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4.subtitle"/>
          <p:cNvSpPr/>
          <p:nvPr/>
        </p:nvSpPr>
        <p:spPr>
          <a:xfrm>
            <a:off x="6571440" y="32968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展望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打印技术在医疗影像学中的未来发展前景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title"/>
          <p:cNvSpPr/>
          <p:nvPr/>
        </p:nvSpPr>
        <p:spPr>
          <a:xfrm>
            <a:off x="657216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发展前景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0" name="PlaceHolder 1"/>
          <p:cNvSpPr>
            <a:spLocks noGrp="1"/>
          </p:cNvSpPr>
          <p:nvPr>
            <p:ph/>
          </p:nvPr>
        </p:nvSpPr>
        <p:spPr>
          <a:xfrm>
            <a:off x="153036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思源宋体 CN Heavy"/>
                <a:ea typeface="思源宋体 CN Heavy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1" name="PlaceHolder 2"/>
          <p:cNvSpPr>
            <a:spLocks noGrp="1"/>
          </p:cNvSpPr>
          <p:nvPr>
            <p:ph type="title" idx="4294967295"/>
          </p:nvPr>
        </p:nvSpPr>
        <p:spPr>
          <a:xfrm>
            <a:off x="523692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章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打印技术在手术规划中的应用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en-US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打印模型在手术模拟中的作用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打印模型在手术规划和模拟中发挥着重要作用。医生可以利用这些模型进行手术前的详细规划，从而提高手术的成功率。此外，医生还可以通过模型进行操作演练，增加对手术过程的熟练度，减少手术风险。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打印导航器在手术中的应用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content.1.subtitle"/>
          <p:cNvSpPr/>
          <p:nvPr/>
        </p:nvSpPr>
        <p:spPr>
          <a:xfrm>
            <a:off x="1374840" y="35960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分析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打印导航器在手术过程中的作用和优势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1.title"/>
          <p:cNvSpPr/>
          <p:nvPr/>
        </p:nvSpPr>
        <p:spPr>
          <a:xfrm>
            <a:off x="137520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作用和优势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subtitle"/>
          <p:cNvSpPr/>
          <p:nvPr/>
        </p:nvSpPr>
        <p:spPr>
          <a:xfrm>
            <a:off x="9170280" y="32212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探讨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打印导航器在微创手术中的应用案例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2.title"/>
          <p:cNvSpPr/>
          <p:nvPr/>
        </p:nvSpPr>
        <p:spPr>
          <a:xfrm>
            <a:off x="916956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微创手术案例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subtitle"/>
          <p:cNvSpPr/>
          <p:nvPr/>
        </p:nvSpPr>
        <p:spPr>
          <a:xfrm>
            <a:off x="3973320" y="3381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讨论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打印导航器对手术成功率的影响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3.title"/>
          <p:cNvSpPr/>
          <p:nvPr/>
        </p:nvSpPr>
        <p:spPr>
          <a:xfrm>
            <a:off x="397404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成功率影响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subtitle"/>
          <p:cNvSpPr/>
          <p:nvPr/>
        </p:nvSpPr>
        <p:spPr>
          <a:xfrm>
            <a:off x="6571440" y="32968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4.title"/>
          <p:cNvSpPr/>
          <p:nvPr/>
        </p:nvSpPr>
        <p:spPr>
          <a:xfrm>
            <a:off x="657216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打印技术在器官移植中的应用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探讨</a:t>
            </a:r>
            <a:r>
              <a:rPr lang="en-US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打印技术在器官移植中的应用现状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应用现状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讨论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打印技术对器官移植领域的影响和未来发展趋势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影响和未来发展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打印技术在器官移植中的挑战和解决方案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挑战和解决方案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矩形 28"/>
          <p:cNvSpPr/>
          <p:nvPr/>
        </p:nvSpPr>
        <p:spPr>
          <a:xfrm>
            <a:off x="337680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content.2.title"/>
          <p:cNvSpPr/>
          <p:nvPr/>
        </p:nvSpPr>
        <p:spPr>
          <a:xfrm>
            <a:off x="359316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具体应用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content"/>
          <p:cNvSpPr/>
          <p:nvPr/>
        </p:nvSpPr>
        <p:spPr>
          <a:xfrm>
            <a:off x="3580200" y="214308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肢体缺失患者的义肢制作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功能性和外观性的调整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矩形 33"/>
          <p:cNvSpPr/>
          <p:nvPr/>
        </p:nvSpPr>
        <p:spPr>
          <a:xfrm>
            <a:off x="611172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6364080" y="17431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效率和质量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3.content"/>
          <p:cNvSpPr/>
          <p:nvPr/>
        </p:nvSpPr>
        <p:spPr>
          <a:xfrm>
            <a:off x="6327720" y="214308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提高定制效率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保证义肢质量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矩形 38"/>
          <p:cNvSpPr/>
          <p:nvPr/>
        </p:nvSpPr>
        <p:spPr>
          <a:xfrm>
            <a:off x="884556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4.title"/>
          <p:cNvSpPr/>
          <p:nvPr/>
        </p:nvSpPr>
        <p:spPr>
          <a:xfrm>
            <a:off x="9081000" y="1681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4.content"/>
          <p:cNvSpPr/>
          <p:nvPr/>
        </p:nvSpPr>
        <p:spPr>
          <a:xfrm>
            <a:off x="9081000" y="214308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打印技术在义肢定制中的应用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6" name="矩形 19"/>
          <p:cNvSpPr/>
          <p:nvPr/>
        </p:nvSpPr>
        <p:spPr>
          <a:xfrm>
            <a:off x="63324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1.title"/>
          <p:cNvSpPr/>
          <p:nvPr/>
        </p:nvSpPr>
        <p:spPr>
          <a:xfrm>
            <a:off x="78588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优势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1.content"/>
          <p:cNvSpPr/>
          <p:nvPr/>
        </p:nvSpPr>
        <p:spPr>
          <a:xfrm>
            <a:off x="785520" y="214308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个性化定制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精准度高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提高舒适度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14598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content"/>
          <p:cNvSpPr/>
          <p:nvPr/>
        </p:nvSpPr>
        <p:spPr>
          <a:xfrm>
            <a:off x="152352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打印技术在医疗领域的应用不断创新，为手术规划、器官移植和义肢定制等方面带来了革命性的进展。未来随着技术的不断发展，这些应用领域将进一步扩展，为患者的治疗提供更多选择和可能性。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PlaceHolder 1"/>
          <p:cNvSpPr>
            <a:spLocks noGrp="1"/>
          </p:cNvSpPr>
          <p:nvPr>
            <p:ph/>
          </p:nvPr>
        </p:nvSpPr>
        <p:spPr>
          <a:xfrm>
            <a:off x="153036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思源宋体 CN Heavy"/>
                <a:ea typeface="思源宋体 CN Heavy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2" name="PlaceHolder 2"/>
          <p:cNvSpPr>
            <a:spLocks noGrp="1"/>
          </p:cNvSpPr>
          <p:nvPr>
            <p:ph type="title" idx="4294967295"/>
          </p:nvPr>
        </p:nvSpPr>
        <p:spPr>
          <a:xfrm>
            <a:off x="523692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第三章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打印技术在再生医学中的应用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en-US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生物打印技术的原理和发展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生物打印技术是一种新兴的技术，通过逐层堆积材料来制造物体。其发展历程蕴含着无限的可能性，未来有望在再生医学领域带来重大突破。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生物打印技术的发展历程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content.1.subtitle"/>
          <p:cNvSpPr/>
          <p:nvPr/>
        </p:nvSpPr>
        <p:spPr>
          <a:xfrm>
            <a:off x="1374840" y="35960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介绍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生物打印技术的基本概念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1.title"/>
          <p:cNvSpPr/>
          <p:nvPr/>
        </p:nvSpPr>
        <p:spPr>
          <a:xfrm>
            <a:off x="137520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定义和原理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subtitle"/>
          <p:cNvSpPr/>
          <p:nvPr/>
        </p:nvSpPr>
        <p:spPr>
          <a:xfrm>
            <a:off x="9170280" y="32212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分析不同技术路线对再生医学的影响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title"/>
          <p:cNvSpPr/>
          <p:nvPr/>
        </p:nvSpPr>
        <p:spPr>
          <a:xfrm>
            <a:off x="916956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技术路线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3.subtitle"/>
          <p:cNvSpPr/>
          <p:nvPr/>
        </p:nvSpPr>
        <p:spPr>
          <a:xfrm>
            <a:off x="3973320" y="3381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探讨技术未来在医疗行业中的应用前景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3.title"/>
          <p:cNvSpPr/>
          <p:nvPr/>
        </p:nvSpPr>
        <p:spPr>
          <a:xfrm>
            <a:off x="397404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前景和挑战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4.subtitle"/>
          <p:cNvSpPr/>
          <p:nvPr/>
        </p:nvSpPr>
        <p:spPr>
          <a:xfrm>
            <a:off x="6571440" y="32968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4.title"/>
          <p:cNvSpPr/>
          <p:nvPr/>
        </p:nvSpPr>
        <p:spPr>
          <a:xfrm>
            <a:off x="657216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生物打印技术在组织工程中的应用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content.1.subtitle"/>
          <p:cNvSpPr/>
          <p:nvPr/>
        </p:nvSpPr>
        <p:spPr>
          <a:xfrm>
            <a:off x="1374840" y="35960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探讨技术在组织工程和组织再生中的作用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1.title"/>
          <p:cNvSpPr/>
          <p:nvPr/>
        </p:nvSpPr>
        <p:spPr>
          <a:xfrm>
            <a:off x="137520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作用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subtitle"/>
          <p:cNvSpPr/>
          <p:nvPr/>
        </p:nvSpPr>
        <p:spPr>
          <a:xfrm>
            <a:off x="9170280" y="32212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分析在再生医学中的具体应用案例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2.title"/>
          <p:cNvSpPr/>
          <p:nvPr/>
        </p:nvSpPr>
        <p:spPr>
          <a:xfrm>
            <a:off x="916956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应用案例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subtitle"/>
          <p:cNvSpPr/>
          <p:nvPr/>
        </p:nvSpPr>
        <p:spPr>
          <a:xfrm>
            <a:off x="3973320" y="3381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医学界对技术的期待和评价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3.title"/>
          <p:cNvSpPr/>
          <p:nvPr/>
        </p:nvSpPr>
        <p:spPr>
          <a:xfrm>
            <a:off x="397404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期待和评价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subtitle"/>
          <p:cNvSpPr/>
          <p:nvPr/>
        </p:nvSpPr>
        <p:spPr>
          <a:xfrm>
            <a:off x="6571440" y="32968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4.title"/>
          <p:cNvSpPr/>
          <p:nvPr/>
        </p:nvSpPr>
        <p:spPr>
          <a:xfrm>
            <a:off x="657216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生物打印技术在器官再生中的应用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探讨技术在器官再生和移植中的作用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器官再生和移植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讨论技术对医疗行业的影响和未来发展趋势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影响和发展趋势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分析在器官再生领域面临的挑战及解决方案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挑战和解决方案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矩形 28"/>
          <p:cNvSpPr/>
          <p:nvPr/>
        </p:nvSpPr>
        <p:spPr>
          <a:xfrm>
            <a:off x="337680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content.2.title"/>
          <p:cNvSpPr/>
          <p:nvPr/>
        </p:nvSpPr>
        <p:spPr>
          <a:xfrm>
            <a:off x="359316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优势和突破点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2.content"/>
          <p:cNvSpPr/>
          <p:nvPr/>
        </p:nvSpPr>
        <p:spPr>
          <a:xfrm>
            <a:off x="3580200" y="214308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加速新药上市时间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降低研发成本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推动个性化药物研发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矩形 33"/>
          <p:cNvSpPr/>
          <p:nvPr/>
        </p:nvSpPr>
        <p:spPr>
          <a:xfrm>
            <a:off x="611172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content.3.title"/>
          <p:cNvSpPr/>
          <p:nvPr/>
        </p:nvSpPr>
        <p:spPr>
          <a:xfrm>
            <a:off x="6364080" y="17431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影响和发展方向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3.content"/>
          <p:cNvSpPr/>
          <p:nvPr/>
        </p:nvSpPr>
        <p:spPr>
          <a:xfrm>
            <a:off x="6327720" y="214308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改变传统药物研发模式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提升药物研发技术水平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推动药物个性化定制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矩形 38"/>
          <p:cNvSpPr/>
          <p:nvPr/>
        </p:nvSpPr>
        <p:spPr>
          <a:xfrm>
            <a:off x="884556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content.4.title"/>
          <p:cNvSpPr/>
          <p:nvPr/>
        </p:nvSpPr>
        <p:spPr>
          <a:xfrm>
            <a:off x="9081000" y="1681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4.content"/>
          <p:cNvSpPr/>
          <p:nvPr/>
        </p:nvSpPr>
        <p:spPr>
          <a:xfrm>
            <a:off x="9081000" y="214308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生物打印技术在药物研发中的应用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6" name="矩形 19"/>
          <p:cNvSpPr/>
          <p:nvPr/>
        </p:nvSpPr>
        <p:spPr>
          <a:xfrm>
            <a:off x="63324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7" name="content.1.title"/>
          <p:cNvSpPr/>
          <p:nvPr/>
        </p:nvSpPr>
        <p:spPr>
          <a:xfrm>
            <a:off x="78588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在药物研发中的作用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1.content"/>
          <p:cNvSpPr/>
          <p:nvPr/>
        </p:nvSpPr>
        <p:spPr>
          <a:xfrm>
            <a:off x="785520" y="214308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提高药物研发效率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定制化药物研发方案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提高药效评估准确性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9" name="PlaceHolder 1"/>
          <p:cNvSpPr>
            <a:spLocks noGrp="1"/>
          </p:cNvSpPr>
          <p:nvPr>
            <p:ph type="title" idx="4294967295"/>
          </p:nvPr>
        </p:nvSpPr>
        <p:spPr>
          <a:xfrm>
            <a:off x="14598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0" name="content"/>
          <p:cNvSpPr/>
          <p:nvPr/>
        </p:nvSpPr>
        <p:spPr>
          <a:xfrm>
            <a:off x="152352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打印技术在医疗行业中的应用研究是一个充满希望和挑战的领域。通过不懈的努力和持续的创新，医学界将会迎来更多技术革新和医疗突破。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" name="PlaceHolder 1"/>
          <p:cNvSpPr>
            <a:spLocks noGrp="1"/>
          </p:cNvSpPr>
          <p:nvPr>
            <p:ph/>
          </p:nvPr>
        </p:nvSpPr>
        <p:spPr>
          <a:xfrm>
            <a:off x="153036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思源宋体 CN Heavy"/>
                <a:ea typeface="思源宋体 CN Heavy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2" name="PlaceHolder 2"/>
          <p:cNvSpPr>
            <a:spLocks noGrp="1"/>
          </p:cNvSpPr>
          <p:nvPr>
            <p:ph type="title" idx="4294967295"/>
          </p:nvPr>
        </p:nvSpPr>
        <p:spPr>
          <a:xfrm>
            <a:off x="523692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第四章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打印技术在医疗教育中的应用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https://d.book118.com/288042063077006047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137</Paragraphs>
  <Slides>22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1">
      <vt:lpstr>Arial</vt:lpstr>
      <vt:lpstr>Calibri</vt:lpstr>
      <vt:lpstr>微软雅黑</vt:lpstr>
      <vt:lpstr>Times New Roman</vt:lpstr>
      <vt:lpstr>Wingdings</vt:lpstr>
      <vt:lpstr>Symbol</vt:lpstr>
      <vt:lpstr>思源宋体 CN Heavy</vt:lpstr>
      <vt:lpstr>DejaVu Sans</vt:lpstr>
      <vt:lpstr>Office Theme</vt:lpstr>
      <vt:lpstr>3D打印技术在医疗行业中的应用研究</vt:lpstr>
      <vt:lpstr>目录</vt:lpstr>
      <vt:lpstr>第1章 概述</vt:lpstr>
      <vt:lpstr> </vt:lpstr>
      <vt:lpstr>3D打印技术在医疗行业中的地位</vt:lpstr>
      <vt:lpstr>3D打印技术在医疗行业中的应用范围</vt:lpstr>
      <vt:lpstr>3D打印技术在医疗影像学中的应用</vt:lpstr>
      <vt:lpstr>第2章 3D打印技术在手术规划中的应用</vt:lpstr>
      <vt:lpstr> </vt:lpstr>
      <vt:lpstr>3D打印导航器在手术中的应用</vt:lpstr>
      <vt:lpstr>3D打印技术在器官移植中的应用</vt:lpstr>
      <vt:lpstr>3D打印技术在义肢定制中的应用</vt:lpstr>
      <vt:lpstr>总结</vt:lpstr>
      <vt:lpstr>第三章 3D打印技术在再生医学中的应用</vt:lpstr>
      <vt:lpstr> </vt:lpstr>
      <vt:lpstr>3D生物打印技术的发展历程</vt:lpstr>
      <vt:lpstr>3D生物打印技术在组织工程中的应用</vt:lpstr>
      <vt:lpstr>3D生物打印技术在器官再生中的应用</vt:lpstr>
      <vt:lpstr>3D生物打印技术在药物研发中的应用</vt:lpstr>
      <vt:lpstr>结语</vt:lpstr>
      <vt:lpstr>第四章 3D打印技术在医疗教育中的应用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2024-09-28T23:22:17.666</cp:lastPrinted>
  <dcterms:created xsi:type="dcterms:W3CDTF">2024-09-28T15:22:17Z</dcterms:created>
  <dcterms:modified xsi:type="dcterms:W3CDTF">2024-09-28T15:22:19Z</dcterms:modified>
</cp:coreProperties>
</file>