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DF7C8E1-32B0-4FA9-8D15-AB989DA3163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20D7B-2135-4EA8-B588-4D117CC80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237B1-66D3-49D3-A9BE-598755F80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C5829-EE87-4B88-82C3-5291A7BC9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82C94-53B2-4E4C-9B05-4D5BF145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1AF08-6A4C-403C-AD00-545446815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BE4DA8-70B9-46E1-A7ED-2341113B8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8E4E45-F2A6-4A91-8F1C-979ED2AD7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66DE0-08CF-4EBE-87C4-68925620F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7EBAF-4222-489C-A04D-EFE5E61C1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0E4E2-5A93-4BC6-84B2-24F4EBAB7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557A4-4089-4D59-9938-6EFB7159B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0B78FF4-92A0-4D86-AAAC-615B8274FA5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E6D39C3-EEC5-4CED-9608-9037D455F2F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8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30111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人事行政年终工作总结书写要点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任意多边形 36"/>
          <p:cNvSpPr/>
          <p:nvPr/>
        </p:nvSpPr>
        <p:spPr>
          <a:xfrm>
            <a:off x="-24480" y="-43560"/>
            <a:ext cx="3954960" cy="2314080"/>
          </a:xfrm>
          <a:custGeom>
            <a:gdLst>
              <a:gd name="textAreaLeft" fmla="*/ 0 w 3954960"/>
              <a:gd name="textAreaRight" fmla="*/ 3955320 w 3954960"/>
              <a:gd name="textAreaTop" fmla="*/ 0 h 2314080"/>
              <a:gd name="textAreaBottom" fmla="*/ 2314440 h 2314080"/>
            </a:gdLst>
            <a:rect l="textAreaLeft" t="textAreaTop" r="textAreaRight" b="textAreaBottom"/>
            <a:pathLst>
              <a:path w="3955151" h="2314573">
                <a:moveTo>
                  <a:pt x="0" y="0"/>
                </a:moveTo>
                <a:lnTo>
                  <a:pt x="3541893" y="0"/>
                </a:lnTo>
                <a:lnTo>
                  <a:pt x="3955151" y="10116"/>
                </a:lnTo>
                <a:lnTo>
                  <a:pt x="0" y="231457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 35"/>
          <p:cNvSpPr/>
          <p:nvPr/>
        </p:nvSpPr>
        <p:spPr>
          <a:xfrm>
            <a:off x="-24480" y="-17280"/>
            <a:ext cx="3981600" cy="3071520"/>
          </a:xfrm>
          <a:custGeom>
            <a:gdLst>
              <a:gd name="textAreaLeft" fmla="*/ 0 w 3981600"/>
              <a:gd name="textAreaRight" fmla="*/ 3981960 w 3981600"/>
              <a:gd name="textAreaTop" fmla="*/ 0 h 3071520"/>
              <a:gd name="textAreaBottom" fmla="*/ 3071880 h 3071520"/>
            </a:gdLst>
            <a:rect l="textAreaLeft" t="textAreaTop" r="textAreaRight" b="textAreaBottom"/>
            <a:pathLst>
              <a:path w="3982022" h="3071803">
                <a:moveTo>
                  <a:pt x="3934942" y="0"/>
                </a:moveTo>
                <a:lnTo>
                  <a:pt x="3982022" y="0"/>
                </a:lnTo>
                <a:lnTo>
                  <a:pt x="0" y="3071803"/>
                </a:lnTo>
                <a:lnTo>
                  <a:pt x="0" y="184852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8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9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人事行政年终工作总结书写要点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人事行政年终工作总结准备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人事行政工作展示与交流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人事行政工作总结会议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人事行政工作总结结语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人事行政年终工作总结心得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4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人事行政年终工作总结书写要点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人事行政年终工作总结简介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事行政年终工作总结是每个企业的重要环节，通过总结工作，可以发现问题、总结经验，为下一年的工作提供参考。年终工作总结内容丰富，包括各项工作成果、团队表彰、问题反馈等。本章将介绍人事行政年终工作总结的要点和注意事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年终工作总结准备工作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确保工作按时进行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安排时间表和工作计划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整理数据准备汇总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收集各部门的年终工作数据和报表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发现问题并改进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分析数据和评估工作绩效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展示工作成果和亮点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探讨问题和改进方向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分享成功经验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鼓励团队成员创新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实施创新项目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设立奖励机制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奖励符合要求者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激励团队绩效提高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人事行政团队表彰和奖励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表彰优秀团队和个人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发挥示范作用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激励他人学习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人事行政年终工作总结会议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召开总结会议，汇报成果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推动团队共同发展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分享各部门总结和展望目标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人事行政年终工作总结结语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年终工作总结是一个重要的过程，通过总结去年的工作经验和成就，可以为新的一年制定更好的计划和目标。感谢每一位团队成员的辛勤付出和支持，期待未来一年的共同努力和成长。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人事行政年终工作总结准备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53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重点和目标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突出工作亮点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明确改进方向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制定新年度目标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分工合作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指定负责人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明确任务分工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确保协作顺畅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制定年终工作总结计划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步骤和时间节点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明确收集数据时间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分析数据时间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起草总结报告时间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收集年终工作数据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各部门报表汇总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年终工作报表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清晰分类整理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整理数据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人事数据分析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统计人事行政指标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分析年终工作成果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工作效益评估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成功经验总结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工作亮点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下一步行动计划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制定年度工作总结报告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度人事行政工作总结报告是对过去一年工作的全面梳理和总结，需要突出工作成果和创新亮点，为下一年度的工作目标和计划提供参考依据。必须准确表达工作情况，客观评价业绩，同时规划未来发展方向，为公司提供具体建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创新亮点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创新之处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未来发展方向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执行跟进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总结反思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自我审视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成果回顾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总结报告要点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突出亮点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年终工作总结重要性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年终工作总结是对过去一年工作的梳理和总结，不仅是业绩的呈现，更是对工作的回顾和反思。通过年终总结，可以发现问题、总结经验，为新一年的工作打下基础，提升工作效率和质量。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人事行政工作展示与交流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18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详细说明各项目的成果和实施细节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展示人事行政工作成果和项目实施情况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提倡员工分享工作心得和体会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鼓励团队成员分享心得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分享过程中遇到的挑战和解决方案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分享成功案例和经验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培养团队合作意识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组织团队建设培训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鼓励团队合作项目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建立良好工作氛围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设立团队活动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关心员工生活状态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推动团队文化建设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倡导团队核心价值观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塑造团队共同目标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团队建设和协作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加强团队沟通协作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设立定期会议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利用沟通工具加强信息传递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积极与其他部门沟通合作，促进工作顺利进行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部门间交流合作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借鉴其他单位成功经验，提升管理水平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学习管理经验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推动人事行政工作共享资源，提升工作效率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互通共享提升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人事行政团队表彰与激励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表彰优秀人事行政团队和个人对团队成绩的贡献，激励团队持续发展进步。通过奖励优秀员工和团队，激发团队动力，增强团队凝聚力，共同实现人事行政工作目标。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团队建设成果展示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在团队建设和协作方面取得了显著成果，通过加强沟通和培养合作意识，团队效率得到提升。良好的工作氛围和团队文化建设，为团队发展奠定了良好基础。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4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人事行政工作总结会议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69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分享团队收获和成长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描述团队在人事行政工作中取得的收获和成长，以及通过合作和协调促进团队士气提升的经验。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展望下一年度工作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明确下一年度人事行政工作的重点和目标，规划前进方向，激励团队成员积极投入工作。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年度人事行政工作总结汇报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汇报人事行政工作的成果和经验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详细总结人事行政工作取得的成果，包括人事管理、招聘、培训等方面的具体数据和效果。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https://d.book118.com/288043011107006046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173</Paragraphs>
  <Slides>25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人事行政年终工作总结书写要点</vt:lpstr>
      <vt:lpstr>目录</vt:lpstr>
      <vt:lpstr>第1章 人事行政年终工作总结书写要点</vt:lpstr>
      <vt:lpstr> </vt:lpstr>
      <vt:lpstr>年终工作总结准备工作</vt:lpstr>
      <vt:lpstr>人事行政工作成果展示</vt:lpstr>
      <vt:lpstr>人事行政团队表彰和奖励</vt:lpstr>
      <vt:lpstr>人事行政年终工作总结会议</vt:lpstr>
      <vt:lpstr>人事行政年终工作总结结语</vt:lpstr>
      <vt:lpstr>第2章 人事行政年终工作总结准备</vt:lpstr>
      <vt:lpstr>制定年终工作总结计划</vt:lpstr>
      <vt:lpstr>收集年终工作数据</vt:lpstr>
      <vt:lpstr>分析年终工作成果</vt:lpstr>
      <vt:lpstr> </vt:lpstr>
      <vt:lpstr>总结报告要点</vt:lpstr>
      <vt:lpstr>年终工作总结重要性</vt:lpstr>
      <vt:lpstr>第3章 人事行政工作展示与交流</vt:lpstr>
      <vt:lpstr>人事行政工作成果展示</vt:lpstr>
      <vt:lpstr>团队建设和协作</vt:lpstr>
      <vt:lpstr>人事行政工作交流</vt:lpstr>
      <vt:lpstr>人事行政团队表彰与激励</vt:lpstr>
      <vt:lpstr> </vt:lpstr>
      <vt:lpstr>第四章 人事行政工作总结会议</vt:lpstr>
      <vt:lpstr>年度人事行政工作总结汇报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2024-09-27T14:34:04.969</cp:lastPrinted>
  <dcterms:created xsi:type="dcterms:W3CDTF">2024-09-27T06:34:04Z</dcterms:created>
  <dcterms:modified xsi:type="dcterms:W3CDTF">2024-09-27T06:34:07Z</dcterms:modified>
</cp:coreProperties>
</file>