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791980-5943-43F4-9032-0BBA98FDF5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E7DA0C-39D1-49D3-829B-68696180D2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E25666-847C-4238-B3BC-1D64EDE0F0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9B3902-D7B9-4F11-A420-AE39B4ABEE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D45886-D58B-4B79-ACDF-9E0AC6C5F5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C76DD3-AD5C-4CC5-8DDD-56900D667D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44E4EA-78AC-493E-B165-A79486714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9E9BCB-6D58-4C70-AB8A-1635D529BB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B6C5FF-3C89-4A08-A870-C2287741F3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EE4142-22E1-4D22-89B1-522A2DD13E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8CEE70-6826-4957-946F-6E596C37ED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043122043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需求挑战vs成功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需求挑战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需求成功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需求挑战与成功的案例分析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从需求挑战到成功的关键要素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什么是需求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需求是指个体在某一特定时间内，在特定条件下对某一或某些物品的意愿、欲望或需求。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需求是购买力的基础，但两者并不等同，一个人有购买力不一定有需求，但有需求一定有购买力。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基本需求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满足安全保障需求，如医疗保障、财产安全等。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安全需求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自我实现需求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满足自我实现和自我超越的需求，如个人成就、创造力等。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满足基本生理需求，如食物、水、住所等。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满足社交、归属和认同的需求，如友情、爱情、尊重等。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需求的来源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已满足的需求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已经得到满足的需求，如温饱等基本生理需求。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未满足的需求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尚未得到满足的需求，如追求更高的生活品质和更好的教育等。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潜在的需求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未来可能产生的需求，如科技发展带来的新需求等。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创造性的需求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通过创新和创造来满足的需求，如个性化定制、体验式消费等。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需求的分类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需求挑战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078" b="100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建立需求变更管理机制，对变更进行评估、控制和跟踪，确保项目能够顺利进行。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某电商网站在开发过程中，通过建立需求变更管理流程，有效应对了频繁的需求变更，最终按时交付了高质量的产品。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需求变更频繁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成功案例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应对策略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加强团队成员之间的沟通，确保对需求的理解准确无误；采用可视化工具、原型等辅助理解。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某团队在开发一款企业级软件时，通过加强沟通、采用原型辅助理解需求，最终成功交付了符合客户期望的产品。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8" r="2509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需求理解和沟通障碍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对需求进行优先级排序，集中资源先实现核心功能；同时加强技术研发，提高实现效率。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应对策略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某团队在开发一款游戏时，针对实现难度大的需求，集中资源攻克技术难题，最终成功上线并获得了玩家好评。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需求实现难度大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应对策略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对项目资源进行合理分配和管理，确保资源能够满足需求实现的需要。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某团队在开发一款移动应用时，通过合理分配人力资源和时间资源，确保了项目的顺利进行，最终产品上线后获得了良好的市场反响。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需求与资源不匹配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需求成功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需求跟踪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对已确认的需求进行持续跟踪，及时调整和优化。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需求确认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与相关方沟通确认，确保对需求的理解和期望达成一致。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需求评估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根据需求的重要性和紧急程度，评估需求的优先级和可行性。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需求收集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通过调查、访谈等方式，收集用户、市场和业务部门的需求。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对收集到的需求进行分类、整理和初步分析，明确需求的背景、目的和影响范围。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明确的需求管理流程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https://d.book118.com/288043122043006032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2024-09-09T16:33:50.433</cp:lastPrinted>
  <dcterms:created xsi:type="dcterms:W3CDTF">2024-09-09T08:33:50Z</dcterms:created>
  <dcterms:modified xsi:type="dcterms:W3CDTF">2024-09-09T08:33:52Z</dcterms:modified>
</cp:coreProperties>
</file>