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40F1C-4BB8-4312-9D1A-FEA0D82A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8A0A6-C2CA-4029-B198-AB9EAFCEA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1AB04-4AD7-4EDF-8CEB-BC38C1CC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D8016-01A5-40B4-9B9F-D8CBF33D0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E485D-A329-4B25-9D03-DBF621E6A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B3926-79F4-408E-8A65-5949F463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50125-873E-4B14-92EB-B5A71FAA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FC14D-5983-469F-9407-5217F1D4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F22A1-58C4-4919-8587-FED6B893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895AE-68D5-4FF9-B20C-3D24CD89C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0AB0F-2107-4040-BE7C-2F46FCB2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3123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医患关系发展趋势分析报告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改善医患关系的策略和建议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57" r="272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分析医患关系的发展趋势，为改善医患关系提供策略建议。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随着医疗技术的进步和社会观念的变化，医患关系也呈现出新的特点和发展趋势。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本报告主要关注现代医患关系的发展趋势，以及影响这些趋势的主要因素。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由于数据和信息的局限性，本报告可能无法涵盖所有相关细节和特例。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当前医患关系普遍紧张，医疗纠纷频发，患者对医生信任度下降。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医疗资源不足，医生工作压力大，难以满足患者需求。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医疗质量参差不齐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不同地区、不同医院医疗质量存在差异，患者对医疗服务质量要求高。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当前医患关系概述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医生和患者之间沟通不畅，导致信息不对称，引发误解和矛盾。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医疗事故是引发医疗纠纷的主要原因之一，包括误诊、漏诊、手术失误等。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医疗费用高昂，患者负担重，部分患者对医疗费用存在质疑。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医患关系的主要问题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医疗保障制度不完善，公立医院改革滞后，医疗资源分配不均。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制度缺陷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部分医生专业素养和职业道德有待提高，缺乏人文关怀和沟通技巧。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社会舆论对医疗行业的负面报道，以及对医生的刻板印象和误解。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医患关系问题的原因分析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随着医疗技术的不断进步，患者对医疗效果的期望也随之提高，这可能对医患关系产生影响。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随着社会进步和信息传播，患者对自身权益的认识和保护意识不断增强，对医疗服务的要求也越来越高。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患者权益意识增强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医疗资源的有限性和分配不均可能导致医生工作压力大，患者就诊体验差，进一步影响医患关系。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医疗资源分配不均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医疗事故和纠纷是影响医患关系的重大因素，如何公正处理医疗纠纷，保护患者和医生的权益，是改善医患关系的关键。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医疗事故与纠纷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医患关系发展的影响因素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https://d.book118.com/288043123135006036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2024-09-16T10:56:36.144</cp:lastPrinted>
  <dcterms:created xsi:type="dcterms:W3CDTF">2024-09-16T02:56:36Z</dcterms:created>
  <dcterms:modified xsi:type="dcterms:W3CDTF">2024-09-16T02:56:38Z</dcterms:modified>
</cp:coreProperties>
</file>