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DD800-27A9-45AD-A6FF-1CF24EAF9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69FD2-B89F-4381-83C3-EB9FB9806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47880-256A-46C3-8E40-61885145D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FA5E5A-350E-463F-B89C-A7FAE534B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6B3F75-8FFE-4374-BD89-4ED63D472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7000DF-5520-4149-87E8-53C692649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CC6F38-BAEF-4713-8FB0-8B7E597DF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771F75-8BCB-44FA-AC71-25AC6D4AC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404C78-E334-4C56-A338-32B9C2C10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DFEE6-B974-44FF-A7DA-D51420DCA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55047-47C5-48CB-969A-564970741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4407502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央企入职培训总结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培训问题与建议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未来计划与展望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241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62298" y="4664385"/>
            <a:ext cx="333292" cy="3332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95936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0450" y="4664385"/>
            <a:ext cx="333292" cy="33329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06088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25297" y="4664385"/>
            <a:ext cx="333292" cy="3332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85783" y="2050476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04990" y="4683160"/>
            <a:ext cx="333292" cy="33329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40911" y="2218825"/>
            <a:ext cx="1706880" cy="43891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36192" y="2731008"/>
            <a:ext cx="1706880" cy="190195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培养新员工的职业素养和道德观念，使其更好地融入企业文化。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006374" y="2218825"/>
            <a:ext cx="1706880" cy="43891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96223" y="2218825"/>
            <a:ext cx="1706880" cy="43891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973551" y="2218825"/>
            <a:ext cx="1706880" cy="43891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01028" y="2705321"/>
            <a:ext cx="1706880" cy="190195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帮助新员工了解企业的规章制度、工作职责和业务流程。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490876" y="2705321"/>
            <a:ext cx="1706880" cy="190195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提高新员工的专业技能和实际操作能力，使其能够胜任岗位工作。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980723" y="2705321"/>
            <a:ext cx="1706880" cy="190195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增强新员工的团队协作和沟通能力，促进企业内部合作。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企业文化与价值观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介绍企业的发展历程、愿景、使命和核心价值观，培养员工的归属感和忠诚度。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岗位职责与业务流程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详细介绍员工所在岗位的工作职责、业务流程和操作规范，提高员工的业务水平。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规章制度与职业操守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讲解企业的各项规章制度、劳动纪律和职业道德规范，确保员工遵守企业规定。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团队协作与沟通技巧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通过团队建设活动和沟通训练，培养员工的协作精神和沟通能力。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提供在线学习资源，鼓励员工利用业余时间自主学习和提升。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将新员工分成小组，进行内部讨论和分享，加深对培训内容的理解。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由专业讲师进行授课，讲解理论知识、案例分析和实际操作技巧。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组织新员工参观企业各部门和生产线，了解实际工作情况和企业运营模式。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分组讨论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集中授课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实地考察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网络自学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培训收获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通过系统的培训，我对央企的运营模式、业务流程以及行业发展趋势有了更深入的了解。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掌握了日常工作所需的各种软件工具和办公技能，提高了工作效率。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学会了更好地与同事沟通交流，以及在团队中发挥自己的作用。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知识技能提升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深入了解了企业的核心价值观和经营理念，明白了在企业中应有的行为准则。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188" r="1718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企业价值观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了解了企业的历史沿革和文化传统，增强了对企业的认同感和归属感。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企业历史与文化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认识到企业应承担的社会责任，明白了个人发展与企业发展是紧密相连的。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企业社会责任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企业文化理解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037" b="80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工作态度和职业精神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敬业精神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培养了认真负责、精益求精的工作态度，明白了在工作中应追求卓越。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学会了在团队中发挥协作精神，懂得相互支持与配合的重要性。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创新意识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激发了创新意识，鼓励在工作中不断尝试新的方法和思路。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https://d.book118.com/288044075021006023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2024-08-29T13:31:27.495</cp:lastPrinted>
  <dcterms:created xsi:type="dcterms:W3CDTF">2024-08-29T05:31:27Z</dcterms:created>
  <dcterms:modified xsi:type="dcterms:W3CDTF">2024-08-29T05:31:29Z</dcterms:modified>
</cp:coreProperties>
</file>