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9D0C2-6979-42EA-9B32-4BE0E85B1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A925C-D553-4966-9848-826F177C7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066CD3-5CE9-488F-A78D-D61A305B3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36644-CF56-43C0-ADF8-F76C0BD9C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DC6D1E-E825-43F3-A8F3-96E6F35A8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188CC4-D534-4F15-8124-0003D0CA6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027528-4928-4DA6-881F-083E510E7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E988E0-A8E1-4AB2-8A2C-69C45B679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2892B6-1A0F-4DC5-821D-1DD73EE80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86436A-4001-4808-8E6A-68263A875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31267-AD0C-4330-9BF3-ABD4BC956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4411200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肩关节炎疼痛治疗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肩关节炎概述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非手术治疗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手术治疗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预防与保健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肩关节炎概述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850" r="308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918" r="3391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肩关节炎是一种常见的关节炎症，主要影响肩关节及其周围组织。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根据病因和病程，肩关节炎可分为急性期和慢性期。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38" r="1403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肩关节炎的常见病因包括年龄、长期劳损、外伤、风湿性疾病等。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肩关节炎的病理过程涉及关节软骨退变、滑膜炎症和关节囊增厚等。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5" b="9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肩关节炎的症状包括肩部疼痛、僵硬、活动受限等。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肩关节炎的常见表现为夜间疼痛、关节活动度下降和肌肉萎缩等。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症状与表现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非手术治疗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如非甾体消炎药，用于缓解疼痛和消炎。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口服药物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375" r="20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外用药物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如药膏、贴剂，通过皮肤吸收，缓解疼痛和肿胀。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在关节内注射类固醇或透明质酸，以减轻炎症和疼痛。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686" b="126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00" b="6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863" b="986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物理疗法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热敷和冷敷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根据需要，使用热水袋、热毛巾或类似的物品进行热敷，或用冰块、冰袋等进行冷敷，以缓解疼痛和肿胀。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如短波疗法和超声波疗法，利用物理能量刺激关节周围的血液循环，促进炎症消退。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牵引治疗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通过缓慢、持续的力量拉伸关节，缓解疼痛和僵硬。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在疼痛可忍受的范围内，进行关节的主动和被动活动，以保持关节的正常功能。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038" r="1403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866" b="12866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关节活动度训练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强化肩部周围的肌肉，提高关节的稳定性，减轻疼痛。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肌肉力量训练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改善身体的平衡与协调，减少因不正确姿势或动作引起的关节压力。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平衡与协调训练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https://d.book118.com/288044112000006025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2024-09-01T09:05:42.337</cp:lastPrinted>
  <dcterms:created xsi:type="dcterms:W3CDTF">2024-09-01T01:05:42Z</dcterms:created>
  <dcterms:modified xsi:type="dcterms:W3CDTF">2024-09-01T01:05:44Z</dcterms:modified>
</cp:coreProperties>
</file>