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A1073-4EBC-4F9F-AB86-8A7E72D2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CB83A-A755-4E60-B841-9D5C1A37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C139C-D78E-40C9-AF86-0AB6B2EC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04A63-AD38-49C0-9551-4E9E65BE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834BF-4339-4F64-B65D-44B956D6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DA117-D733-4A90-AFCC-95CA8537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E5F5D-3C46-4F65-AEDE-310D4611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02589-5C45-4D57-B067-2C266491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B404E-4E1D-424E-AF80-2B1D983F0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F1AC3-3DE8-451F-90C1-679CE82FB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C9CCE-7692-48B0-B2A6-70837C2A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501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节能建筑墙体构造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节能建筑墙体构造原理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常见节能建筑墙体构造类型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节能建筑墙体构造施工技术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节能建筑墙体构造性能评价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节能建筑墙体构造优化建议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节能建筑墙体概述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99" r="278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92" r="318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节能建筑墙体是指采用高效保温、隔热材料和先进的构造技术，以降低建筑能耗、提高室内舒适度为目标的建筑外围护结构。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根据保温材料的位置，节能建筑墙体可分为外墙外保温、外墙内保温和夹心保温三种类型。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节能建筑墙体的发展经历了从传统墙体到复合墙体，再到高性能墙体的演变过程。随着节能技术的不断进步和政策法规的逐步完善，节能建筑墙体的应用范围和性能要求也在不断提高。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目前，节能建筑墙体已广泛应用于住宅、公共建筑和工业厂房等各类建筑中。同时，随着绿色建筑和超低能耗建筑的推广，高性能节能建筑墙体的市场需求也在不断增加。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未来节能建筑墙体将朝着更高性能、更环保、更智能化的方向发展。例如，利用新型保温材料、可再生能源和智能控制技术，实现墙体的自适应调节和能源的高效利用。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节能建筑墙体具有诸多优点，但在实际应用中仍面临一些挑战。如保温材料的耐久性、施工质量的控制、成本效益的平衡等问题需要进一步研究和解决。同时，随着建筑高度的增加和结构的复杂化，对节能建筑墙体的性能要求也在不断提高，这也给设计和施工带来了新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节能建筑墙体构造原理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节能建筑墙体应具有良好的热阻性能，即较高的热阻值，以减少室内外热量传递，提高保温效果。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热阻性能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透热性能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墙体应具有良好的热稳定性，能够抵抗室外温度波动对室内温度的影响，保持室内温度的相对稳定。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墙体应具有一定的透热性能，允许室内外的水蒸气通过墙体进行交换，避免室内潮湿和霉变。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热工性能要求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46" b="26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46" b="26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保温材料选择及性能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无机保温材料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如岩棉、玻璃棉等，具有不燃、耐高温、导热系数低等优点，适用于高温环境下的保温。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有机保温材料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如聚苯乙烯泡沫塑料、聚氨酯泡沫塑料等，具有质轻、保温效果好、易加工等优点，适用于一般温度环境下的保温。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复合保温材料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由无机和有机材料复合而成，兼具两者的优点，如增强岩棉板、聚苯颗粒保温浆料等。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在建筑物外墙外侧设置保温层，减少热桥效应，提高保温效果。设计要点包括保温层厚度、粘结方式、防护层设置等。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外墙外保温构造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在建筑物外墙内侧设置保温层，施工方便，但占用室内空间。设计要点包括保温层厚度、固定方式、内墙面处理等。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外墙内保温构造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在建筑物外墙中间设置保温层，内外叶墙可采用不同材料，实现结构承重与保温功能的分离。设计要点包括内外叶墙的连接方式、保温层厚度和材料等。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夹心保温构造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构造方式与设计要点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常见节能建筑墙体构造类型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在建筑外墙外侧附加保温材料，形成保温层，以减小墙体传热系数，达到节能效果。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保护主体结构，延长建筑物寿命；消除热桥，改善室内环境；提高墙体防水和气密性。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对保温材料要求高，需选用耐候性强、防火等级高的材料；施工难度较大，成本较高。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外保温复合墙体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在建筑外墙内侧附加保温材料，形成保温层，实现墙体节能。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施工简便，造价相对较低；对保温材料要求较低，可选范围较广。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占用室内空间，减小使用面积；易产生热桥，影响节能效果；不利于室内装修和家具布置。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内保温复合墙体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https://d.book118.com/288045014114006032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2024-09-10T09:17:00.697</cp:lastPrinted>
  <dcterms:created xsi:type="dcterms:W3CDTF">2024-09-10T01:17:00Z</dcterms:created>
  <dcterms:modified xsi:type="dcterms:W3CDTF">2024-09-10T01:17:02Z</dcterms:modified>
</cp:coreProperties>
</file>