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8147C-613B-4E60-9AEC-57A9361DC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DE54B-6D13-4335-83A8-EF477A94C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863E2-187C-430D-B950-25399BE0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38132-E38E-4D66-93E1-6BD5145E7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89EDD91-3C2C-44D7-9010-738F4969E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664ADE-674B-44B2-8AF3-24FB1FEC9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3AB2F-07D3-4458-8E63-17646C7460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0D0071-ED6A-45DF-8257-7D60469261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9ACCC-E587-4B52-B652-D18F105AE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FA015-B0FA-4FEE-82D5-0ED01E201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5C716-B9EC-47AE-9F3F-EA21EC4BD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45051003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问题解决和创造性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问题解决策略与技巧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创造性思维培养与提高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问题解决与创造性在实践中的应用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77" r="290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183" r="341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45" r="308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问题是指实际状况与期望状况之间的差距或障碍，需要采取行动加以解决。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根据问题的性质、来源和解决方法的不同，问题可分为技术问题、管理问题、社会问题等。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165" b="3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546" b="854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提升个人和组织能力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通过解决问题，个人和组织可以不断学习和成长，提升自身能力。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推动社会进步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问题的解决有助于消除社会障碍，推动社会进步和发展。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创造经济价值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很多问题的解决都涉及到技术创新和产品开发，可以创造巨大的经济价值。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对解决方案的实施效果进行评估，了解问题解决的程度和效果。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将解决方案付诸实践，采取行动解决问题。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根据问题分析结果，提出针对性的解决方案。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识别出实际状况与期望状况之间的差距或障碍。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对问题进行深入分析，了解问题的本质和影响因素。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问题解决流程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创造性是指个体产生新颖、独特且有价值的观点、想法、解决方案或产品的能力。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创造性具有独特性、新颖性、价值性和灵活性等特点。独特性指想法或产品与众不同；新颖性指想法或产品前所未有；价值性指想法或产品对个体或社会有实际价值；灵活性指能够适应不同情境和需求。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创造性与问题解决的关系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问题解决是创造性的重要应用领域之一。创造性在问题解决中发挥着关键作用，能够帮助个体从不同角度审视问题，提出新的解决方案。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问题解决过程中的创造性表现为：发现问题中的新元素、提出新的假设或解释、创造新的方法或技术等。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创造性能够拓展个体的思维空间，使其能够从多个角度审视问题，发现新的可能性。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拓展思维空间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提高问题解决的效率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增强问题解决的灵活性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创造性能够激发个体的创新思维，使其能够产生新的想法、观点或解决方案。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创造性能够提高个体问题解决的效率，使其能够更快地找到问题的解决方案。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创造性能够增强个体问题解决的灵活性，使其能够适应不同情境和需求，提出更具针对性的解决方案。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创造性在问题解决中的作用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分析问题本质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透过现象看本质，挖掘问题背后的根本原因和影响因素，为制定解决方案奠定基础。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理解问题背景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深入了解问题的来龙去脉，包括相关历史、现状和未来趋势。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识别问题要素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明确问题的关键要素，如时间、地点、人物、事件等，以便更好地理解和定义问题。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分析问题本质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根据对问题本质的理解，提出可能的解决方案或假设。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提出假设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设计详细的实施计划，包括时间表、资源分配、风险评估等。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与相关利益方沟通，获取他们的意见和建议，对解决方案进行完善和优化。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寻求反馈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制定解决方案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https://d.book118.com/288045051003006042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2024-09-20T22:55:11.935</cp:lastPrinted>
  <dcterms:created xsi:type="dcterms:W3CDTF">2024-09-20T14:55:11Z</dcterms:created>
  <dcterms:modified xsi:type="dcterms:W3CDTF">2024-09-20T14:55:14Z</dcterms:modified>
</cp:coreProperties>
</file>