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WGPNE+MS-UIGothic"/>
      <p:regular r:id="rId15"/>
    </p:embeddedFont>
    <p:embeddedFont>
      <p:font typeface="BWKCAA+FEQBUJ+MicrosoftYaHei-Bold"/>
      <p:regular r:id="rId16"/>
    </p:embeddedFont>
    <p:embeddedFont>
      <p:font typeface="PULDKV+HEHPVJ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E005A-2381-4DC2-A75B-A83BD183E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8AB37-3706-4826-93B0-6BBE64A37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027D4-7BA3-494D-89E4-E9B266236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43BA0-88CE-458C-8DD9-728665FFB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0E30B-BD92-44AA-AF92-E0C5F332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C4B7B-7042-42FA-8F91-46934A54E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A8D4C-F47D-43F0-891F-54FD9B1F1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BC264-48D3-4A63-A06F-2D6BB434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79379-E48C-45AE-8C38-AB8D49D57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59B60-DA25-4C2C-9D7B-522C0BA8D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8D633-05DE-4A64-8677-13EC28562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5071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东风</a:t>
            </a:r>
            <a:r>
              <a:rPr sz="4950">
                <a:solidFill>
                  <a:srgbClr val="C9B67E"/>
                </a:solidFill>
                <a:latin typeface="MWGPNE+MS-UIGothic"/>
                <a:cs typeface="MWGPNE+MS-UIGothic"/>
              </a:rPr>
              <a:t>本田开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4950">
                <a:solidFill>
                  <a:srgbClr val="C9B67E"/>
                </a:solidFill>
                <a:latin typeface="MWGPNE+MS-UIGothic"/>
                <a:cs typeface="MWGPNE+MS-UIGothic"/>
              </a:rPr>
              <a:t>典方案</a:t>
            </a:r>
          </a:p>
          <a:p>
            <a:pPr marL="251460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MWGPNE+MS-UIGothic"/>
                <a:cs typeface="MWGPN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WKCAA+FEQBUJ+MicrosoftYaHei-Bold"/>
                <a:cs typeface="BWKCAA+FEQBUJ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WKCAA+FEQBUJ+MicrosoftYaHei-Bold"/>
                <a:cs typeface="BWKCAA+FEQBU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MWGPNE+MS-UIGothic"/>
                <a:cs typeface="MWGPNE+MS-UIGothic"/>
              </a:rPr>
              <a:t>开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4500">
                <a:solidFill>
                  <a:srgbClr val="C9B67E"/>
                </a:solidFill>
                <a:latin typeface="MWGPNE+MS-UIGothic"/>
                <a:cs typeface="MWGPNE+MS-UIGothic"/>
              </a:rPr>
              <a:t>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典的目的和意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促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进销</a:t>
            </a:r>
            <a:r>
              <a:rPr sz="2300">
                <a:solidFill>
                  <a:srgbClr val="C9B67E"/>
                </a:solidFill>
                <a:latin typeface="MWGPNE+MS-UIGothic"/>
                <a:cs typeface="MWGPNE+MS-UIGothic"/>
              </a:rPr>
              <a:t>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业庆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典活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吸引潜在客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并促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进现场购车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和后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售活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提升品牌知名度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大型的开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业庆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典活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更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多的人了解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东风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本田的品牌理念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品特色，从而提高品牌知名度。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展示企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文化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业庆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典是展示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东风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本田企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文化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的良好机会，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让员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工和客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更好地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了解企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的价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理念。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典的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史和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MWGPNE+MS-UIGothic"/>
                <a:cs typeface="MWGPNE+MS-UIGothic"/>
              </a:rPr>
              <a:t>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业庆</a:t>
            </a:r>
            <a:r>
              <a:rPr sz="2000" spc="25">
                <a:solidFill>
                  <a:srgbClr val="FFFDFD"/>
                </a:solidFill>
                <a:latin typeface="MWGPNE+MS-UIGothic"/>
                <a:cs typeface="MWGPNE+MS-UIGothic"/>
              </a:rPr>
              <a:t>典的起源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WGPNE+MS-UIGothic"/>
                <a:cs typeface="MWGPNE+MS-UIGothic"/>
              </a:rPr>
              <a:t>中国市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MWGPNE+MS-UIGothic"/>
                <a:cs typeface="MWGPNE+MS-UIGothic"/>
              </a:rPr>
              <a:t>的开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业庆</a:t>
            </a:r>
            <a:r>
              <a:rPr sz="2000">
                <a:solidFill>
                  <a:srgbClr val="FFFDFD"/>
                </a:solidFill>
                <a:latin typeface="MWGPNE+MS-UIGothic"/>
                <a:cs typeface="MWGPNE+MS-UIGothic"/>
              </a:rPr>
              <a:t>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在中国，开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业庆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典已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一种重要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的商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业营销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手段，各种形式的开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典活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动层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出不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穷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起源于日本，最初是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庆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祝商店开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举办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简单仪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FFFDFD"/>
                </a:solidFill>
                <a:latin typeface="MWGPNE+MS-UIGothic"/>
                <a:cs typeface="MWGPNE+MS-UIGothic"/>
              </a:rPr>
              <a:t>代开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业庆</a:t>
            </a:r>
            <a:r>
              <a:rPr sz="2000">
                <a:solidFill>
                  <a:srgbClr val="FFFDFD"/>
                </a:solidFill>
                <a:latin typeface="MWGPNE+MS-UIGothic"/>
                <a:cs typeface="MWGPNE+MS-UIGothic"/>
              </a:rPr>
              <a:t>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展和市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争的加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代的开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业庆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典越来越注重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意和个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性化，以吸引更多的客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WGPNE+MS-UIGothic"/>
                <a:cs typeface="MWGPNE+MS-UIGothic"/>
              </a:rPr>
              <a:t>和媒体关注。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典的未来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展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MWGPNE+MS-UIGothic"/>
                <a:cs typeface="MWGPNE+MS-UIGothic"/>
              </a:rPr>
              <a:t>数字化和智能化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67300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C9B67E"/>
                </a:solidFill>
                <a:latin typeface="MWGPNE+MS-UIGothic"/>
                <a:cs typeface="MWGPNE+MS-UIGothic"/>
              </a:rPr>
              <a:t>保和可持</a:t>
            </a: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C9B67E"/>
                </a:solidFill>
                <a:latin typeface="MWGPNE+MS-UIGothic"/>
                <a:cs typeface="MWGPNE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MWGPNE+MS-UIGothic"/>
                <a:cs typeface="MWGPNE+MS-UIGothic"/>
              </a:rPr>
              <a:t>个性化和差异化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随着科技的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步，未来的开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典将更加注重数字化和智能化技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用，如虚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拟现实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、增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等，以提供更加丰富和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新的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体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随着社会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保和可持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展的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关注度不断提高，未来的开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典将更加注重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保和可持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展，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如采用可再生材料、减少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弃物</a:t>
            </a:r>
          </a:p>
          <a:p>
            <a:pPr marL="1238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随着市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争的加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，未来的开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业庆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典将更加注重个性化和差异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化，以吸引更多的客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和媒体关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WKCAA+FEQBUJ+MicrosoftYaHei-Bold"/>
                <a:cs typeface="BWKCAA+FEQBUJ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WKCAA+FEQBUJ+MicrosoftYaHei-Bold"/>
                <a:cs typeface="BWKCAA+FEQBU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MWGPNE+MS-UIGothic"/>
                <a:cs typeface="MWGPNE+MS-UIGothic"/>
              </a:rPr>
              <a:t>开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4500">
                <a:solidFill>
                  <a:srgbClr val="C9B67E"/>
                </a:solidFill>
                <a:latin typeface="MWGPNE+MS-UIGothic"/>
                <a:cs typeface="MWGPNE+MS-UIGothic"/>
              </a:rPr>
              <a:t>典策划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典的主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WKCAA+FEQBUJ+MicrosoftYaHei-Bold"/>
                <a:cs typeface="BWKCAA+FEQBU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WKCAA+FEQBUJ+MicrosoftYaHei-Bold"/>
                <a:cs typeface="BWKCAA+FEQBU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WKCAA+FEQBUJ+MicrosoftYaHei-Bold"/>
                <a:cs typeface="BWKCAA+FEQBU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MWGPNE+MS-UIGothic"/>
                <a:cs typeface="MWGPNE+MS-UIGothic"/>
              </a:rPr>
              <a:t>主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MWGPNE+MS-UIGothic"/>
                <a:cs typeface="MWGPNE+MS-UIGothic"/>
              </a:rPr>
              <a:t>主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题颜</a:t>
            </a:r>
            <a:r>
              <a:rPr sz="2000">
                <a:solidFill>
                  <a:srgbClr val="C9B67E"/>
                </a:solidFill>
                <a:latin typeface="MWGPNE+MS-UIGothic"/>
                <a:cs typeface="MWGPNE+MS-UIGothic"/>
              </a:rPr>
              <a:t>色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MWGPNE+MS-UIGothic"/>
                <a:cs typeface="MWGPNE+MS-UIGothic"/>
              </a:rPr>
              <a:t>主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题标语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庆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祝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东风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本田新店开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展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文化和品牌形象。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采用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东风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本田品牌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色，如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色和白色。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277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设计简洁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有力的主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题标语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如</a:t>
            </a:r>
            <a:r>
              <a:rPr sz="1500">
                <a:solidFill>
                  <a:srgbClr val="C9B44B"/>
                </a:solidFill>
                <a:latin typeface="PULDKV+HEHPVJ+MicrosoftYaHei"/>
                <a:cs typeface="PULDKV+HEHPVJ+MicrosoftYaHei"/>
              </a:rPr>
              <a:t>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东风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本田，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驾驭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未来</a:t>
            </a:r>
          </a:p>
          <a:p>
            <a:pPr marL="0" marR="0">
              <a:lnSpc>
                <a:spcPts val="1562"/>
              </a:lnSpc>
              <a:spcBef>
                <a:spcPts val="167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ULDKV+HEHPVJ+MicrosoftYaHei"/>
                <a:cs typeface="PULDKV+HEHPVJ+MicrosoftYaHei"/>
              </a:rPr>
              <a:t>”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典的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地策划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地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地布置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地功能区划分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一个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敞、明亮、交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通方便的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地，如商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或酒店。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置主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背景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、气球、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花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等装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物，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快、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隆重的氛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2626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置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到区、展示区、舞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台区、餐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区等，确保活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有序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业庆</a:t>
            </a:r>
            <a:r>
              <a:rPr sz="3000">
                <a:solidFill>
                  <a:srgbClr val="C9B67E"/>
                </a:solidFill>
                <a:latin typeface="MWGPNE+MS-UIGothic"/>
                <a:cs typeface="MWGPNE+MS-UIGothic"/>
              </a:rPr>
              <a:t>典的流程策划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领导</a:t>
            </a:r>
            <a:r>
              <a:rPr sz="2300" spc="23">
                <a:solidFill>
                  <a:srgbClr val="C9B67E"/>
                </a:solidFill>
                <a:latin typeface="MWGPNE+MS-UIGothic"/>
                <a:cs typeface="MWGPNE+MS-UIGothic"/>
              </a:rPr>
              <a:t>致辞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环节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剪彩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仪</a:t>
            </a:r>
            <a:r>
              <a:rPr sz="2300" spc="23">
                <a:solidFill>
                  <a:srgbClr val="C9B67E"/>
                </a:solidFill>
                <a:latin typeface="MWGPNE+MS-UIGothic"/>
                <a:cs typeface="MWGPNE+MS-UIGothic"/>
              </a:rPr>
              <a:t>式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环节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安排公司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上台致辞，感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的到来，介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文化和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品牌理念。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安排公司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和嘉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宾进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行剪彩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式，正式宣布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东风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本田新店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签</a:t>
            </a: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到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环节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嘉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宾</a:t>
            </a:r>
            <a:r>
              <a:rPr sz="2300" spc="23">
                <a:solidFill>
                  <a:srgbClr val="C9B67E"/>
                </a:solidFill>
                <a:latin typeface="MWGPNE+MS-UIGothic"/>
                <a:cs typeface="MWGPNE+MS-UIGothic"/>
              </a:rPr>
              <a:t>致辞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环节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MWGPNE+MS-UIGothic"/>
                <a:cs typeface="MWGPNE+MS-UIGothic"/>
              </a:rPr>
              <a:t>互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动环节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84797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有趣的互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游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或抽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，增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强现场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氛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和参与感。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7007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置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到台，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放嘉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名牌，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提供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料和点心。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宾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代表上台致辞，表达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对东风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本田新店开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的祝福和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MWGPNE+MS-UIGothic"/>
                <a:cs typeface="MWGPNE+MS-UIGothic"/>
              </a:rPr>
              <a:t>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https://d.book118.com/288045071140006037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SimSun</vt:lpstr>
      <vt:lpstr>MWGPNE+MS-UIGothic</vt:lpstr>
      <vt:lpstr>BWKCAA+FEQBUJ+MicrosoftYaHei-Bold</vt:lpstr>
      <vt:lpstr>PULDKV+HEHPVJ+MicrosoftYaHei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2024-09-18T00:54:15.169</cp:lastPrinted>
  <dcterms:created xsi:type="dcterms:W3CDTF">2024-09-17T16:54:15Z</dcterms:created>
  <dcterms:modified xsi:type="dcterms:W3CDTF">2024-09-17T16:54:16Z</dcterms:modified>
</cp:coreProperties>
</file>