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9BA27-7EFB-4A1F-A540-924043A32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ACC8C-A6E6-43A7-9826-75BF04BF5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42555-6277-437B-BADD-6C6D0A4F9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07732-CB1E-498D-8E03-D4506EE2A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59316F-AD15-4799-A8D0-0CA1D8B5D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9E7C54-2997-4263-AECB-51E8D061C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41835B-9E16-43B7-9E8C-4461D943D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11F9D-9D5A-45BC-B3A2-902AE966F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E0CCB-A790-4772-88B9-F5525BE22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086C4-FF9F-4C5A-AD84-A26BDC39C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43C17-B147-4F49-99AA-A3B1DB197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4513510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控烟健康教育知识讲座总结报告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控烟健康教育知识讲座的执行情况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控烟健康教育知识的传播效果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控烟健康教育实践的推广和应用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对控烟健康教育的建议和展望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总结控烟健康教育知识讲座的要点，评估其效果，并提出改进建议。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随着烟草对公众健康的危害日益凸显，控烟健康教育变得尤为重要。本次讲座旨在提高公众对烟草危害的认识，倡导健康生活方式。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本报告主要围绕控烟健康教育知识讲座的内容展开，包括讲座的主题、目的、内容、方法等。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由于时间、资源等因素的限制，报告可能无法涵盖所有相关内容，仅对重点内容进行总结和分析。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控烟健康教育知识讲座的执行情况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本次控烟健康教育知识讲座涵盖了烟草的危害、戒烟的好处、戒烟的方法和技巧等方面，内容全面且具有针对性。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讲座内容丰富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通过图文并茂的PPT、视频、案例分享等形式，使讲座更加生动有趣，提高了听众的参与度和理解力。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讲座形式多样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讲座时间安排在工作日的晚上，方便听众参加，同时避免了与其它活动的冲突。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讲座时间安排合理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讲座的总体执行情况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143" r="41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讲座的参与情况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参与人数众多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本次讲座吸引了众多员工和社区居民的参与，现场座无虚席，反映了大家对控烟健康教育的关注和需求。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参与人员构成广泛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参与讲座的人员来自各个年龄段和职业背景，包括学生、教师、医生、公务员、企业家等，体现了控烟健康教育的重要性和普遍性。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参与积极性高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在讲座过程中，听众积极参与互动和讨论，提出了许多有见地的问题和建议，显示出对控烟健康教育的热情和关注。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评价标准明确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评价标准包括内容的科学性、实用性、生动性等方面，以及组织方的服务态度和场地设施等，总体评价较高。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反馈意见积极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通过问卷调查和现场反馈，大多数听众对本次讲座的内容、形式和组织表示满意和认可，认为讲座对提高自己的控烟意识和能力有很大帮助。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改进建议中肯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在反馈和评价中，也有部分听众提出了一些中肯的建议和意见，如希望增加更多实际案例、加强互动环节等，为今后讲座的改进提供了有益的参考。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讲座的反馈和评价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控烟健康教育知识的传播效果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覆盖面广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本次控烟健康教育知识讲座覆盖了不同年龄段、不同职业的人群，包括学生、教师、医生、公务员等，实现了广泛的传播效果。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针对性强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针对不同受众群体，讲座内容进行了差异化设计，以满足不同人群的需求，提高了传播的针对性。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知识传播的覆盖面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通过讲座现场互动、问卷调查等方式了解到，大部分受众对控烟健康教育知识持积极态度，认为这些知识对他们的生活和工作具有指导意义。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接受度高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许多受众表示，通过讲座对控烟有了更深入的了解，对吸烟的危害有了更清晰的认识，对戒烟的信心和决心也有所增强。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反馈良好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知识传播的接受度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https://d.book118.com/288045135103006045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2024-09-26T05:08:40.643</cp:lastPrinted>
  <dcterms:created xsi:type="dcterms:W3CDTF">2024-09-25T21:08:40Z</dcterms:created>
  <dcterms:modified xsi:type="dcterms:W3CDTF">2024-09-25T21:08:42Z</dcterms:modified>
</cp:coreProperties>
</file>