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695F8-489B-4B09-892E-41D200D96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1D477-01A4-4793-AA79-55F2A717C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74B9D-F85E-40C4-9805-47D678121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91B24-C8C5-4373-A12D-3CA50458D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408A32-D691-4CD3-ABBD-B035CDB53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7C73FC-B822-4B43-A913-DDD417D14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A087E0-A195-4233-B0BA-5815E8FD9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91966-9D4C-46DF-A6EF-5FC6137DD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F4E15-D810-4EE6-A43F-C5A4C37D5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0AE8D-EF00-4A9D-AAD9-44FD0180A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D6DFC-31C3-4C54-AEE6-DE448321A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6000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万科物管理制度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万科物管理概述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万科物管理制度的核心内容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万科物管理制度的实施与监控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万科物管理制度的效益分析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万科物管理制度的案例分享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万科物管理概述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万科物管理是指对各类物业进行规划、建设、维护、修缮和改造的过程，旨在提高物业的使用价值和经济效益。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万科物管理具有综合性、专业性、技术性和动态性的特点，需要综合考虑多种因素，包括物业的用途、功能、规模、地理位置等，以及相关的法律法规、技术标准和经济环境等。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万科物管理的定义与特点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通过有效的万科物管理，可以确保物业设施的完好和正常使用，提高物业的使用价值和经济效益。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提高物业使用价值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万科物管理涉及到社会公共安全的问题，如消防安全、电梯安全等，有效的万科物管理可以保障社会公共安全。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保障社会公共安全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万科物管理是经济发展的重要组成部分，通过有效的万科物管理可以促进经济发展和城市繁荣。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万科物管理的重要性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万科物管理起源于古代的建筑和城市管理，随着社会经济的发展和城市化进程的加速，万科物管理的概念和实践逐渐形成和完善。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随着科技的不断进步和社会的不断发展，万科物管理将更加注重智能化、绿色化和可持续发展，同时将更加注重与信息化、大数据等领域的融合发展。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38" r="25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万科物管理的历史与发展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万科物管理制度的核心内容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物品分类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根据物品的属性、用途和使用频率等因素，将物品分为不同的类别，如办公用品、生产设备、原材料等。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物品编码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为每一种物品赋予一个唯一的编码，以便于对物品进行识别、记录和管理。编码应遵循简单、易记、易输入的原则，方便员工快速准确地录入信息。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物品分类与编码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https://d.book118.com/288046000113006046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2024-09-27T16:55:10.564</cp:lastPrinted>
  <dcterms:created xsi:type="dcterms:W3CDTF">2024-09-27T08:55:10Z</dcterms:created>
  <dcterms:modified xsi:type="dcterms:W3CDTF">2024-09-27T08:55:12Z</dcterms:modified>
</cp:coreProperties>
</file>