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FDD759-B636-4447-831A-F4530AED9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3AB88-99C6-494B-9F73-AD38A98CA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D4FAE9-AEC8-4162-BC4C-BAF81F5A3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593EA8-B8C7-4A0C-A076-234793EDB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7A4A6B-0BA6-4A7D-B1A0-670183B42D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ADE322-CA6C-44C6-8017-DF4F5BA70E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EFF260-B263-41ED-8032-84723EA3B8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DEBA5-E3A9-4E04-AC6F-116C03289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8602A-C80A-483F-8309-21A01182B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66EA84-6D1C-4FDA-ACCF-9A676D7C1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63F36-5580-406B-8768-7115D128E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461201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服务机器人定义类别以及发展前景介绍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服务机器人分类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服务机器人技术原理及关键技术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服务机器人市场前景分析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服务机器人典型案例分析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服务机器人概述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服务机器人是一种能够自主或半自主地为人类提供有用服务的机器人，它们可以执行各种任务，如导航、交互、识别、操作等，以满足人们的需求。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服务机器人通常具有以下特点，包括自主性、交互性、智能性、多样性等。它们可以根据环境变化和任务需求进行自我调整和优化，以提供更高效、更便捷的服务。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218" r="2321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服务机器人的发展经历了多个阶段，从早期的遥控操作到后来的自主导航和智能交互，技术不断升级和迭代。目前，服务机器人已经广泛应用于各个领域，如家庭、医疗、教育、娱乐等。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当前，服务机器人市场正在迅速增长，各种类型和功能的机器人不断涌现。同时，随着人工智能技术的不断发展，服务机器人的智能化水平也在不断提高，使得它们能够更好地适应复杂环境和多变任务。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行业应用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服务机器人在多个行业中得到了广泛应用，如家庭服务机器人可以协助家庭成员完成家务、陪伴老人和儿童等；医疗服务机器人可以协助医护人员进行诊疗、护理等工作；教育服务机器人可以辅助教师进行教学、管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们生活水平的提高和科技的发展，对服务机器人的需求也在不断增加。未来，服务机器人市场将继续扩大，同时竞争也将更加激烈。因此，企业需要不断创新和提高技术水平，以满足市场需求并取得竞争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行业应用与市场需求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服务机器人分类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家务机器人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能自动完成家庭日常清洁、维护等家务劳动的机器人，如扫地机器人、擦窗机器人等。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娱乐机器人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具有娱乐功能的机器人，如智能音响、玩具机器人等，可陪伴家庭成员进行娱乐互动。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智能家居控制系统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通过语音识别、图像识别等技术，实现对家庭设备的智能控制和管理，提高家居生活的便捷性和舒适性。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家用服务机器人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银行服务机器人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在银行等金融机构提供咨询、引导、业务办理等服务的机器人，优化银行服务流程和客户体验。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餐厅服务机器人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在餐厅等场所提供送餐、点餐等服务的机器人，提高餐饮服务效率和质量。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酒店服务机器人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在酒店等场所提供接待、客房服务、行李运送等服务的机器人，提升酒店服务水平和客户满意度。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商用服务机器人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教育服务机器人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在教育领域提供辅助教学、学生管理、校园安全等服务的机器人，促进教育信息化和智能化发展。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公共服务导航机器人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在公共场所如图书馆、博物馆等提供导航、讲解等服务的机器人，方便公众获取信息和参观游览。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医疗服务机器人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在医疗领域提供导诊、送药、康复训练等服务的机器人，协助医护人员提高工作效率和患者满意度。</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公共服务机器人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449" b="1044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在灾难救援现场提供搜索、救援、运输等服务的机器人，协助救援人员提高救援效率和安全性。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救援机器人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在军事领域提供侦察、作战、后勤支援等服务的机器人，提高军事行动的效率和准确性。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军事服务机器人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在水下或空中环境提供探测、监测、运输等服务的机器人，扩展人类的活动范围和探索能力。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水下/空中服务机器人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特殊用途服务机器人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服务机器人技术原理及关键技术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98" r="233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服务机器人通过搭载多种传感器，如超声波、红外线、激光等，实现对周围环境的感知和数据的采集。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传感器技术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对传感器采集的数据进行处理和分析，提取出有用的信息，为机器人的决策和行动提供依据。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数据处理技术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传感器与感知技术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服务机器人采用先进的控制算法，实现对机器人运动的精确控制，包括位置、速度、加速度等。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通过电机、气动、液压等执行器，将控制信号转化为机器人的实际运动，完成各种任务。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控制与执行技术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执行技术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控制技术</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服务机器人运用人工智能技术，实现语音识别、图像识别、自然语言处理等功能，提高人机交互的便捷性和智能性。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机器学习技术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通过机器学习算法，服务机器人可以不断学习和优化自身的行为决策，提高适应环境和解决问题的能力。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人工智能与机器学习技术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服务机器人采用SLAM（Simultaneous Localization and Mapping）等导航技术，实现自主定位和地图构建，从而在未知环境中进行导航。</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导航技术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通过GPS、室内定位等技术，服务机器人可以准确地获取自身位置信息，为导航和路径规划提供基础数据。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定位技术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导航与定位技术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https://d.book118.com/288046120111006036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2024-09-16T03:31:01.903</cp:lastPrinted>
  <dcterms:created xsi:type="dcterms:W3CDTF">2024-09-15T19:31:01Z</dcterms:created>
  <dcterms:modified xsi:type="dcterms:W3CDTF">2024-09-15T19:31:04Z</dcterms:modified>
</cp:coreProperties>
</file>