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1851D5-8873-44AE-8D55-5CBB4278FC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977708-86CF-4BCE-AF11-B0F68F2FA1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066012C-88CE-42A1-A9EB-339CBCFAEE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2CB6E0-85F3-412E-9E62-E9FF1E5EB8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162E5F-8196-42EA-8F34-5FFF7E8395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A66E26-C463-4637-A63E-ED847EFA3B9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04AAA44-7824-4273-A1BC-871BEEE96F0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E5A894-01CF-460E-B631-6C275D8912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8F0AB7-0A60-46CB-ABBB-EB77850091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D3AAC7-370A-463A-AF34-63A44FD2EC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E00DE1-0B73-416A-8E9D-593EF69D01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8047071117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除颤的并发症预防与处理</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除颤的并发症概述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除颤并发症的预防措施</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除颤并发症的处理方法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除颤并发症的案例分析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除颤的并发症概述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除颤的并发症是指在除颤过程中或除颤后出现的与除颤相关的异常情况或疾病。</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根据发生的时间和表现，除颤的并发症可分为即刻并发症和远期并发症。即刻并发症通常在除颤后立即出现，而远期并发症可能在除颤后数天、数周或数月内出现。</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86" r="18786"/>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4815" r="1481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常见并发症</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除颤电极片粘贴位置的皮肤可能出现擦伤、疼痛或炎症。</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在除颤后，患者可能出现新的心律失常或原有的心律失常加重。</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除颤过程中可能导致心、肝、肾等脏器的功能损伤。</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除颤后可能出现脑卒中、短暂性脑缺血发作等神经系统并发症。</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伤害和疼痛</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心律失常</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脏器功能损伤</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神经系统并发症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除颤的并发症可能导致患者生活质量下降，如疼痛、活动受限等。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影响生活质量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增加治疗难度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083" r="160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危及生命</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9417" r="94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出现并发症后，治疗和管理变得更加复杂和困难，可能需要更多的医疗资源和时间。</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某些严重的并发症，如心脏骤停、呼吸衰竭等，可能直接威胁患者的生命。</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并发症的危害</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除颤并发症的预防措施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27" r="1632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2465" r="124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244" r="33244"/>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培训医护人员</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定期进行复训，更新医护人员的知识和技能，确保其具备应对紧急情况的能力。</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确保医护人员接受除颤器使用的专业培训，熟悉除颤器的操作流程和注意事项。</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25" r="525"/>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正确使用除颤器</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确保除颤器处于良好状态，定期进行性能检测和维护。</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在使用除颤器前，仔细检查患者状况，确保除颤器适用于患者的病情。</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692" r="15692"/>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对除颤器进行定期维护和检查，确保其性能稳定、安全可靠。</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及时处理除颤器出现的问题，避免因设备故障导致并发症的发生。</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定期维护与检查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在除颤前，密切关注患者的生命体征和病情变化，评估除颤的必要性和风险。</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在除颤过程中，持续监测患者的状况，及时发现并处理可能出现的并发症。</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1710" r="2171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关注患者状况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除颤并发症的处理方法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https://d.book118.com/288047071117006047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2024-09-29T04:24:49.041</cp:lastPrinted>
  <dcterms:created xsi:type="dcterms:W3CDTF">2024-09-28T20:24:49Z</dcterms:created>
  <dcterms:modified xsi:type="dcterms:W3CDTF">2024-09-28T20:24:51Z</dcterms:modified>
</cp:coreProperties>
</file>