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DEF309-6C6B-4263-90AA-E88B8201D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0CE68C-C648-442E-97B7-9973A18A4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256B25-BE26-463D-8431-920CC19B0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07C8FA-8E51-4507-BD21-BB1BF7F47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C90D73-13CB-49B0-A166-5D9F9BEE3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B2410B-0B76-4B9A-BDE4-7B94B295A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DE3522-5E85-4101-B183-61BA60F0A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34DEDA-8FFE-4A8F-98C6-2298FD2FA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2E2ADE-0B4A-4E61-988A-4725958F6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8A592B-8745-4F57-AF60-5F92797C9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2B4B6D-B211-484C-B8D9-DC841196F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4712601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臀位妊娠护理查房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臀位妊娠概述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臀位妊娠的护理要点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臀位妊娠的分娩方式选择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臀位妊娠护理案例分享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臀位妊娠护理查房总结与展望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臀位妊娠概述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4541" r="445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428" r="3042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臀位妊娠是指胎儿臀部先进入母体骨盆的异常胎位，是常见的胎位异常之一。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臀位妊娠可分为三种类型：单臀先露、完全臀先露和不完全臀先露。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680" b="868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臀位妊娠的病因尚不完全清楚，可能与胎儿、子宫、胎盘等因素有关。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臀位妊娠的风险因素包括多胎妊娠、子宫畸形、胎盘位置异常、骨盆狭窄等。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臀位妊娠的病因与风险因素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脐带缠绕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胎儿宫内生长受限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臀位妊娠的并发症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137" r="113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臀位妊娠的早产率较高，可能与胎儿异常胎位和子宫收缩有关。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臀位妊娠时，胎儿的肢体可能缠绕在脐带中，导致胎儿宫内窒息。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由于异常胎位和子宫收缩的影响，可能导致胎儿宫内生长受限。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由于胎儿异常胎位和子宫收缩的影响，可能导致产后出血。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臀位妊娠的护理要点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在妊娠期间，孕妇应定期进行产检，以便及时了解胎儿和母体的状况。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定期产检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监测胎位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监测胎儿状况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通过产检和B超等手段，监测胎儿的胎位情况，以便及时发现和处理臀位妊娠。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密切关注胎儿的生长发育情况，以及是否有缺氧、脐带绕颈等并发症。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定期产检与监测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008" b="1500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孕妇应保持合理的饮食结构，多摄入富含蛋白质、维生素和矿物质的食物，以满足胎儿生长发育的需要。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休息与运动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孕妇应保持充足的休息时间，适当进行散步、孕妇瑜伽等轻度运动，有助于胎儿转正胎位。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个人卫生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孕妇应注意个人卫生，保持外阴清洁，预防感染。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针对孕妇的焦虑和担忧，医护人员应给予适当的心理疏导和支持，帮助她们树立信心。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向孕妇普及臀位妊娠的相关知识，包括形成原因、对母婴的影响、治疗方法等，提高孕妇的认知水平。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6123" r="2612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指导孕妇如何自我监测胎儿情况，以及出现异常情况的应对措施。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指导孕妇自我监测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心理护理与健康教育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臀位妊娠的分娩方式选择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https://d.book118.com/288047126015006041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2024-09-19T17:46:39.346</cp:lastPrinted>
  <dcterms:created xsi:type="dcterms:W3CDTF">2024-09-19T09:46:39Z</dcterms:created>
  <dcterms:modified xsi:type="dcterms:W3CDTF">2024-09-19T09:46:41Z</dcterms:modified>
</cp:coreProperties>
</file>