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E1890-9E7C-4C73-B48E-46DA84AC4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BA11D-041D-4256-B98C-FEAA8FD23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3091D-F50A-41B5-A517-7AF01A2F8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12CF1-B80C-4CD5-89BF-19CB6A663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6B398A-E074-4EBC-90A8-371435F4F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A8CE56-5897-4ED9-86FD-F17FDB1E3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F9B43-4F4F-4D74-BE22-9CB9D7ECA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A53D9-6BE1-474C-B469-A8BA4876D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D6C58-8B7E-43E2-8BA7-8D4358E60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AF056-2C7D-4AE9-A3FC-BABE8626B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4E0B5-312F-49F9-9E3F-83FEF277D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50063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癫痫病人的护理业务学习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癫痫病突发应对措施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癫痫病的社会支持与教育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癫痫是一种由脑部神经元异常放电引起的慢性疾病，通常表现为反复发作的抽搐和意识障碍。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癫痫发作的症状因个体差异而异，常见的症状包括抽搐、口吐白沫、意识丧失、失张力发作等。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癫痫的病因多种多样，包括遗传因素、脑部损伤、脑部感染、脑部肿瘤等。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癫痫的病理机制主要涉及脑部神经元的异常放电，这种放电会导致短暂的脑功能紊乱。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癫痫的诊断通常依赖于患者的病史、体格检查和脑电图等辅助检查。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癫痫的治疗方法包括药物治疗、手术治疗和生酮饮食治疗等，应根据患者的具体情况选择合适的治疗方案。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癫痫病人的日常护理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癫痫病人应严格遵循医生的药物治疗方案，按时服药，不随意增减剂量或更换药物。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避免药物相互作用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注意观察药物可能产生的副作用，如头晕、恶心、疲劳等，并及时向医生反馈。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避免自行购买其他药物与癫痫治疗药物同时服用，以免产生药物相互作用。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癫痫病人应保持规律的作息时间，避免熬夜和过度疲劳。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708" r="28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注意饮食健康，避免过度摄入刺激性食物和饮料，如咖啡、茶、辣椒等。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根据身体状况选择适量的运动，增强体质和免疫力。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生活方式的调整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帮助病人学会情绪调节，保持心态平和，避免情绪波动过大诱发癫痫发作。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向病人及家属普及癫痫相关知识，增强病人战胜疾病的信心。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667" r="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鼓励病人积极参与社会活动，建立良好的社交关系，减轻心理压力。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心理支持与疏导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癫痫病突发应对措施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https://d.book118.com/288050063066006030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2024-09-07T00:27:03.338</cp:lastPrinted>
  <dcterms:created xsi:type="dcterms:W3CDTF">2024-09-06T16:27:03Z</dcterms:created>
  <dcterms:modified xsi:type="dcterms:W3CDTF">2024-09-06T16:27:05Z</dcterms:modified>
</cp:coreProperties>
</file>