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1023D-27FF-4C46-BE60-AE60E5A30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3C510-877E-4B62-A523-D22299730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E69D4-6312-4136-AE1C-0ABF71AC5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DD6FB-7ECB-456A-861C-9E9006371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56701C-F44D-49DD-BE4C-F426CEA87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6D8E2D-3CA8-4829-8D61-C083B64A3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44BB37-EBBF-45CF-A4C4-7B962752C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E1F3C-9E83-4FEF-ABB0-E1D121527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C10E4-0C71-4CE5-885F-CEFC4F189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10C87-2406-41D2-A222-3C17C4037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37EE5-30D4-498D-B13D-FFF126915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5011507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新能源汽车行业细分市场分析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细分市场划分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细分市场竞争格局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细分市场需求特点与趋势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细分市场技术发展与创新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细分市场挑战与机遇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新能源汽车市场快速发展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随着全球对环保和可持续发展的日益重视，新能源汽车市场呈现出快速增长的态势。各国政府纷纷出台政策扶持新能源汽车产业，推动新能源汽车技术的研发和应用。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细分市场多样化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新能源汽车市场包括纯电动汽车、插电式混合动力汽车、燃料电池汽车等多个细分市场。不同细分市场的技术特点、市场需求和政策环境各不相同，因此需要针对不同细分市场进行深入分析。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产业链上下游企业众多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新能源汽车产业链涉及电池、电机、电控等核心零部件，以及整车制造、充电设施建设、运营服务等环节。产业链上下游企业众多，市场竞争激烈，企业需要密切关注市场动态，制定合适的发展战略。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新能源汽车市场概述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报告首先对新能源汽车市场进行概述，包括市场规模、增长速度、主要参与者等方面。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细分市场分析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报告将针对不同细分市场进行深入分析，包括纯电动汽车、插电式混合动力汽车、燃料电池汽车等。分析内容包括市场规模、竞争格局、消费者需求、政策环境等方面。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报告将对新能源汽车产业链进行全面分析，包括核心零部件制造、整车制造、充电设施建设、运营服务等环节。分析内容包括主要参与者、市场份额、技术进展等方面。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报告将结合市场现状和发展趋势，对新能源汽车市场的未来走向进行预测。预测内容包括市场规模、技术发展方向、政策走向等方面。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近年来，新能源汽车市场规模持续扩大，全球销量和产量不断增长。特别是在中国、美国和欧洲等国家和地区，新能源汽车市场已经成为汽车行业的重要增长点。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随着技术的进步和消费者对环保、节能的日益关注，新能源汽车市场的增长率一直保持在较高水平。预计未来几年，这一趋势将继续保持。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随着全球气候变化和环境问题日益严重，消费者的环保意识不断提高。越来越多的消费者开始关注汽车的碳排放和能源消耗，倾向于购买新能源汽车。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新能源汽车消费者需求呈现多样化特点，包括对不同类型的新能源汽车（如纯电动、插电式混合动力等）的需求，以及对车辆性能、续航里程、充电设施等方面的需求。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许多国家政府为了推动新能源汽车产业的发展，出台了一系列扶持政策，如购车补贴、税收减免、充电设施建设等。这些政策为新能源汽车市场的发展提供了有力支持。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为了减少交通拥堵和空气污染，一些国家和城市出台了限制传统燃油车进入市区的法规，为新能源汽车提供了更多的市场机会。同时，对于新能源汽车的安全、环保等方面的法规也在不断完善。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细分市场划分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随着环保意识的提高和政策的推动，纯电动汽车市场规模不断扩大，成为新能源汽车市场的主导力量。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消费者对纯电动汽车的续航里程、充电设施、性能等方面的需求不断提高，推动纯电动汽车技术的不断进步。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纯电动汽车市场呈现多元化竞争格局，众多汽车制造商和新兴企业纷纷进入该领域，加大研发和生产投入。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纯电动汽车市场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消费者对混合动力汽车的燃油经济性、动力性能和环保性能等方面有较高要求。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混合动力汽车市场主要由几家大型汽车制造商主导，如丰田、本田等，它们在该领域拥有较强的技术实力和品牌影响力。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混合动力汽车市场规模相对较小，但在节能减排和燃油经济性方面具有优势，因此仍具有一定市场份额。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混合动力汽车市场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燃料电池汽车市场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燃料电池汽车市场主要由几家具有技术实力的汽车制造商主导，如丰田、现代等，它们在该领域进行了大量的研发和投资。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燃料电池汽车市场目前处于起步阶段，但随着技术的进步和政策的支持，市场规模有望逐步扩大。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消费者对燃料电池汽车的续航里程、加氢设施、环保性能等方面有较高期待。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细分市场竞争格局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以高性能的电动汽车和自动驾驶技术为特点，同时拥有完整的电池储能解决方案。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比亚迪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产品线覆盖轿车、SUV和公共交通工具等，电池技术处于行业领先地位。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蔚来汽车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注重用户体验和服务，通过换电模式解决电动车续航问题。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主要厂商及产品特点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特斯拉在全球市场占据主导地位，尤其在北美和欧洲市场。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比亚迪在中国市场具有显著优势，并积极拓展国际市场。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蔚来汽车等中国新势力品牌在国内市场取得一定份额，并逐渐获得国际认可。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市场份额与竞争格局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4" name="AutoShape 4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Freeform 6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传统汽车制造商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潜在进入者分析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如奔驰、宝马和奥迪等，拥有强大的品牌影响力和技术储备，正在积极布局新能源汽车市场。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科技巨头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如苹果、谷歌等，具备跨界整合资源和创新的能力，可能对新能源汽车市场带来颠覆性影响。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凭借创新的技术或商业模式，寻求在新能源汽车市场中的突破。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初创企业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https://d.book118.com/288050115071006035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2024-09-14T09:06:16.758</cp:lastPrinted>
  <dcterms:created xsi:type="dcterms:W3CDTF">2024-09-14T01:06:16Z</dcterms:created>
  <dcterms:modified xsi:type="dcterms:W3CDTF">2024-09-14T01:06:19Z</dcterms:modified>
</cp:coreProperties>
</file>