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A6AAA2-0631-4153-ABEA-E06158018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2E2EB-9CA4-406C-8C4B-FD9F0E8E5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609789-C1DF-4CB3-9333-6E0D813DC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2FB9C4-8465-49C1-B241-88F201C35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8F950C-C452-4A21-823A-988E7298BF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0389B9-D710-470A-A3D4-FEA70E57DA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DABAF3-D342-4C73-8F68-0FF814A843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2FC896-7BF2-48BB-A4E5-B25A035904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4D306B-3B06-446B-8518-31B022150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E5E59-291C-4095-82D4-133FD74BC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7D574-EBBF-4813-96C3-D1F288F39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51011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《借贷记账法举例》讲解学习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借贷记账法基本概念与原则</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借贷记账法应用举例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凭证与账簿在借贷记账法中应用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财务报表编制及分析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借贷记账法在企业管理中应用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借贷记账法基本概念与原则</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05" b="167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借贷记账法是一种以“借”和“贷”作为记账符号，以“有借必有贷，借贷必相等”为记账规则的一种复式记账法。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借贷记账法以“资产=负债+所有者权益”为理论依据，以“借”和“贷”为记账符号，反映会计要素增减变动情况的一种复式记账方法。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借贷记账法定义及特点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在借贷记账法下，账户的左方称为“借方”，右方称为“贷方”。所有账户的借方和贷方按相反方向记录增加数和减少数，即一方登记增加额，另一方就登记减少额。</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记账符号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借贷记账法下，账户的基本结构是：左方为借方，右方为贷方。但是哪一方登记增加，哪一方登记减少，则要根据账户反映的经济内容决定。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账户结构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记账符号与账户结构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有借必有贷，借贷必相等。运用这一规则，每笔经济业务的会计分录都是借贷相等，借贷双方的总金额也是相等的。</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记账规则</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借贷记账法下，进行试算平衡的方法是通过编制总分类账户余额试算平衡表或总分类账户本期发生额试算平衡表来实现的。通过试算平衡表来检查账簿记录是否正确并不是绝对的，从某种意义上讲，如果借贷不平衡，就可以肯定账户的记录或者是计算有错误；但是如果借贷平衡，我们也不能肯定账户记录没有错误，因为有些错误并不影响借贷双方的平衡关系。</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试算平衡</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记账规则与试算平衡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借贷记账法应用举例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投资者投入资本</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当投资者投入资本时，应记入“实收资本”账户的贷方，表示资本的增加。同时，根据投资者投入资本的方式（现金或非现金资产），在借方记入相应的资产账户。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向银行借款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当企业向银行借款时，应记入“短期借款”或“长期借款”账户的贷方，表示负债的增加。同时，在借方记入“银行存款”账户，表示资产的增加。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219" r="21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资金筹集业务核算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生产准备业务核算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购入原材料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当企业购入原材料时，应记入“原材料”账户的借方，表示原材料的增加。同时，在贷方记入“银行存款”或“应付账款”账户，表示资产的减少或负债的增加。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购入固定资产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当企业购入固定资产时，应记入“固定资产”账户的借方，表示固定资产的增加。同时，在贷方记入“银行存款”或“长期应付款”账户，表示资产的减少或负债的增加。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当企业生产产品领用原材料时，应记入“生产成本”账户的借方，表示生产成本的增加。同时，在贷方记入“原材料”账户，表示原材料的减少。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领用原材料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当企业计提生产工人工资及福利费时，应记入“生产成本”账户的借方，表示生产成本的增加。同时，在贷方记入“应付职工薪酬”账户，表示负债的增加。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计提工资及福利费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产品生产业务核算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销售产品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当企业销售产品时，应记入“主营业务收入”账户的贷方，表示收入的增加。同时，在借方记入“应收账款”或“银行存款”账户，表示资产的增加。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结转销售成本</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当企业结转已销产品的销售成本时，应记入“主营业务成本”账户的借方，表示成本的增加。同时，在贷方记入“库存商品”账户，表示库存商品的减少。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产品销售业务核算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凭证与账簿在借贷记账法中应用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包括收据、发票、合同等，用于证明经济业务的实际发生。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原始凭证种类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862" r="2286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填制要求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审核流程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417" r="11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必须真实、完整、清晰，包含日期、摘要、金额等关键信息。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由经办人、审核人、批准人等依次审核，确保凭证的合法性和准确性。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原始凭证填制与审核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记账凭证种类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包括收款凭证、付款凭证和转账凭证，用于记录会计分录。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编制方法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根据经济业务的性质，选择适当的会计科目和借贷方向，编制会计分录。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审核要点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检查凭证的完整性、合规性和准确性，确保会计分录的正确性。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记账凭证编制与审核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包括现金日记账和银行存款日记账，用于记录现金和银行存款的增减变动。</a:t>
            </a:r>
          </a:p>
        </p:txBody>
      </p:sp>
      <p:pic>
        <p:nvPicPr>
          <p:cNvPr id="5" name="Picture 5"/>
          <p:cNvPicPr>
            <a:picLocks noChangeAspect="1"/>
          </p:cNvPicPr>
          <p:nvPr/>
        </p:nvPicPr>
        <p:blipFill>
          <a:blip r:embed="rId2"/>
          <a:srcRect l="16708" r="16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917" r="129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9125" r="9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日记账种类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按照时间顺序逐笔登记，做到日清月结。</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设置原则</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根据记账凭证中的会计分录，将涉及现金或银行存款的变动登记到相应的日记账中。</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登记方法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日记账设置与登记方法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明细账种类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根据会计科目设置，用于详细记录各科目的增减变动情况。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设置原则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按照会计科目和核算对象设置，便于查询和核对。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登记方法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根据记账凭证中的会计分录，将涉及各科目的变动登记到相应的明细账中，并定期与总账核对。</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明细账设置与登记方法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https://d.book118.com/288051011022006037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2024-09-16T20:37:27.435</cp:lastPrinted>
  <dcterms:created xsi:type="dcterms:W3CDTF">2024-09-16T12:37:27Z</dcterms:created>
  <dcterms:modified xsi:type="dcterms:W3CDTF">2024-09-16T12:37:29Z</dcterms:modified>
</cp:coreProperties>
</file>