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69CFB51-36FF-42D1-9A67-21634BF6785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BB03A-E878-419C-807F-3C01DAADD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4B972-844F-48CE-B0C4-7C2D0490B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F1FCB-0225-4A7F-9DA6-59231BFB7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1A099-F528-4C2D-84F3-D7F587E72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52B32-F2EF-4A5F-9B9E-E9B6F186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95876-17C2-4520-A9A2-48130B717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18B7C2-78C8-40F9-981D-654CC7419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BB02A-F429-456C-8CD7-600BAF09B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EB404-9B97-4FE0-BD5F-0FF4D364E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5AE3A-72E5-443A-8369-08E058DEA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A38A7-A3E8-4F99-ABDE-D66801E97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22CFB27-AF69-4968-909B-1F903B2A8CE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35BF736-4540-477F-8B8F-07ADDD8C7C1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111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焊接设备保养培训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焊接设备保养培训简介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焊接设备日常保养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焊接设备维护技术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焊接设备故障排除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焊接设备安全保养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焊接设备保养总结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焊接设备保养培训简介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了解焊接设备保养的重要性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焊接设备是生产过程中至关重要的工具，定期保养可以延长设备寿命，提高生产效率。焊接设备保养培训是确保设备正常运行的关键步骤。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焊接设备常见故障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电路故障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热损坏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气体泄漏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保养计划制定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确保设备正常运行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制定保养计划的重要性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根据设备类型和使用频率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定制保养计划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包括的要点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保养计划内容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检测设备状况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维护参考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历史故障记录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设备状态评估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保养记录的重要性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记录内容和结果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每次保养的细节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发现设备问题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焊接设备日常保养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清洁保养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在日常保养中，定期清理设备表面和内部是至关重要的一环。通过清洁设备，可以有效防止灰尘和杂质进入设备，保持设备整洁。此外，清洁设备还有利于散热，提高设备的工作效率。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润滑保养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选择适当的润滑油和方法进行润滑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定期润滑设备移动部件和轴承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润滑保养有利于设备的顺畅运行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维护设备运转效率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润滑保养是防止设备磨损的重要手段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减少磨损，延长设备使用寿命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及时更换磨损严重的部件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预防设备故障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延长设备寿命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预防磨损部件损坏导致设备故障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保证设备安全运行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降低维修成本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磨损部件更换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定期检查设备磨损部件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电路检查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确保电路通畅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定期检查设备电路连接和线路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避免电路故障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发现问题及时修复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保障设备稳定运行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预防电路故障导致设备停机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保养小贴士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在进行焊接设备保养时，一定要注意细节。保持设备清洁、润滑和定期更换磨损部件是延长设备使用寿命的关键。同时，定期检查电路连接，及时修复问题，也是保障设备安全运行的必要步骤。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焊接设备维护技术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温度控制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在焊接设备维护中，正确设置设备温度至关重要。维护设备温度控制系统能够确保焊接作业的稳定性，提高焊接质量。温度控制对焊接质量的影响不容忽视，合适的温度能够保证焊接效果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气体流量调节和控制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定期检查气体管路和阀门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关键焊接参数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稳定气体供应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学习调节方法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理解电流曲线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实践调试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质量问题预防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保证设备稳定性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焊接电流调节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影响焊接效果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正确调节电流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避免过大或过小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焊接接头检查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预防问题产生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定期检查焊接接头质量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提高操作准确性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关键参数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判断接头合格性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https://d.book118.com/288051117011006050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焊接设备保养培训</vt:lpstr>
      <vt:lpstr>目录</vt:lpstr>
      <vt:lpstr>第1章 焊接设备保养培训简介</vt:lpstr>
      <vt:lpstr>了解焊接设备保养的重要性</vt:lpstr>
      <vt:lpstr>焊接设备常见故障</vt:lpstr>
      <vt:lpstr>保养计划制定</vt:lpstr>
      <vt:lpstr>保养记录的重要性</vt:lpstr>
      <vt:lpstr>第2章 焊接设备日常保养</vt:lpstr>
      <vt:lpstr>清洁保养</vt:lpstr>
      <vt:lpstr>润滑保养</vt:lpstr>
      <vt:lpstr>磨损部件更换</vt:lpstr>
      <vt:lpstr>电路检查</vt:lpstr>
      <vt:lpstr> </vt:lpstr>
      <vt:lpstr>第3章 焊接设备维护技术</vt:lpstr>
      <vt:lpstr> </vt:lpstr>
      <vt:lpstr>气体控制</vt:lpstr>
      <vt:lpstr>焊接电流调节</vt:lpstr>
      <vt:lpstr>焊接接头检查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2024-09-29T15:11:58.276</cp:lastPrinted>
  <dcterms:created xsi:type="dcterms:W3CDTF">2024-09-29T07:11:58Z</dcterms:created>
  <dcterms:modified xsi:type="dcterms:W3CDTF">2024-09-29T07:12:00Z</dcterms:modified>
</cp:coreProperties>
</file>