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248B53-2B45-4C91-8D10-FF5186856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330C86-76A5-4143-9051-F6A952F14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8843D-2919-42EA-A95F-6B2A5BDBE3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38A80A-BEBB-4EF5-B965-88B78419F0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5C4D1A-91DB-499A-B3D0-8B03AE971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F5A1ED-1C0A-4F76-9F79-3D46C7B6A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443CE1-E305-4400-A660-908A65D79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17D5F9-AD92-44AD-B984-1A0B988BE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90FF11-4DE3-4C07-9FFC-945A34C5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C7EAF-78C7-4575-9BD5-F39CDB56D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BCE7B-B864-4907-84D4-03CF631AB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5200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护理管理体系概述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护理管理核心要素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护理管理流程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护理管理工具与技术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护理管理面临的挑战与解决方案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护理管理体系概述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护理管理体系是一种组织结构，用于协调、指导和控制护理工作的运行，以确保提供高质量、安全和有效的护理服务。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护理管理体系具有系统性、规范性和持续改进性，通过制定明确的护理标准、流程和规范，确保护理服务的一致性和可靠性。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提升患者满意度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良好的护理管理体系能够满足患者的需求，提高患者对护理服务的满意度，增强医院的市场竞争力。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护理管理体系的建立与完善有利于推动护理学科的发展，培养高素质的护理人才，提升护理行业的整体水平。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通过标准化和规范化的管理，护理管理体系能够提高护理服务的质量和安全性，降低医疗事故和纠纷的风险。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008" r="80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护理管理体系的重要性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护理管理体系的历史与发展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历史回顾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护理管理体系的发展历程可以追溯到20世纪初，随着医疗技术的进步和患者需求的多样化，护理管理体系逐渐形成和完善。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未来的护理管理体系将更加注重信息化、精细化和人性化，利用先进的信息技术提高护理效率，关注个体差异提供定制化服务，以满足患者不断增长的健康需求。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护理管理核心要素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制定严格的招聘标准和程序，确保选拔具备专业知识和技能的护理人员。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护理人员招聘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提供全面的岗前培训和在职教育，不断提升护理人员的专业能力和素质。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建立科学的绩效评估体系，实施奖励和激励措施，激发护理人员的工作积极性和创造力。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绩效评估与激励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对病人进行全面评估，了解其健康状况、需求和期望，为制定个性化的护理计划提供依据。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根据病人评估结果，制定具体的护理计划，明确护理目标和措施，确保病人得到全面、专业的护理。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护理计划与实施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加强与病人的沟通与教育，提高病人的健康意识和自我护理能力，促进病人积极参与和配合护理工作。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病人教育与沟通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病人护理管理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持续质量改进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鼓励持续的质量改进和创新，不断优化护理流程和服务，提高护理质量和病人满意度。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制定明确、可衡量的护理质量标准，为护理工作的评估和改进提供依据。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质量监控与改进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建立有效的质量监控体系，定期对护理工作进行评估和反馈，针对问题及时采取改进措施。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护理质量管理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护理管理流程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全面了解病人的病情、需求和预期护理目标，为制定护理计划提供依据。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125" r="10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50" r="11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49" r="1254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根据病人情况，制定具体的护理目标，包括预防并发症、促进康复和提高生活质量等。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为实现护理目标，制定具体的护理措施，包括日常照护、病情监测、康复训练和健康教育等。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护理计划制定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792" r="2179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实施护理措施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按照护理计划，实施各项护理措施，确保病人得到全面、专业的护理。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详细记录护理过程，包括病人的病情变化、护理操作和沟通交流等，为评估护理效果提供依据。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与团队协作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与医生、药师和其他护理人员密切协作，共同完成病人的护理任务，确保病人得到最佳的医疗护理服务。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评估护理效果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定期评估护理效果，包括病人病情的变化、护理目标的实现程度和护理措施的有效性等。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调整护理计划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根据评估结果，及时调整护理计划，优化护理措施，提高护理效果。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反馈与改进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将评估结果反馈给相关人员，总结经验教训，持续改进护理管理体系，提高护理服务质量。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https://d.book118.com/288052000012006044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2024-09-23T22:04:23.690</cp:lastPrinted>
  <dcterms:created xsi:type="dcterms:W3CDTF">2024-09-23T14:04:23Z</dcterms:created>
  <dcterms:modified xsi:type="dcterms:W3CDTF">2024-09-23T14:04:25Z</dcterms:modified>
</cp:coreProperties>
</file>