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31B29E-3547-418F-A13D-CBC0163EE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F6105B-3246-43BA-BD22-9D048B2BD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72FDAD-BDB7-4772-A769-1E738ED51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3BE9F6-6739-4ACB-B663-F534954E2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1EB053-E504-473A-BCAF-AA3794F7D0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0BFA96-B811-43C5-A26C-B0B48C5225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582931-9392-4513-8D50-BBD15B0271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726E25-2A2F-4013-98D6-94BF0B7E5E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AEFAE0-55E9-4E94-8E78-A16B3F667C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73951-1C9E-4CE3-ADE0-C380059E3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0A12CB-2137-4949-A02E-5B01C5C4D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52037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心肺复苏动画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心肺复苏动画简介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心肺复苏动画内容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心肺复苏动画特点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心肺复苏动画应用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心肺复苏动画制作团队介绍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心肺复苏动画简介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社会需求</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教育普及</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传播渠道</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6708" b="6708"/>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动画制作背景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心肺复苏技术在紧急情况下对于挽救生命至关重要，但很多人缺乏相关知识和技能。</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通过动画形式普及心肺复苏技术，能够更直观、生动地传达信息，提高公众掌握该技能的意愿和信心。</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借助互联网和社交媒体等现代传播渠道，心肺复苏动画能够迅速传播，覆盖更广泛的人群。</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让观众了解心肺复苏的重要性和紧迫性，提高公众在遇到紧急情况时的反应意识和救助能力。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572" r="1957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知识普及</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减少伤亡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692" r="156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通过动画演示正确的心肺复苏操作步骤和技术要点，让观众掌握有效的急救技能。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及时正确的心肺复苏操作能够显著降低心脏骤停患者的致残率和死亡率。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动画目的和意义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作为健康知识的普及和技能培训，适用于广大市民观看和学习。</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4028" r="402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208" r="182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普通市民</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对于医护人员来说，心肺复苏动画可作为培训和复习的辅助工具，提高技能操作水平和规范性。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医护人员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在学校开展急救知识教育时，心肺复苏动画可作为一种生动的教学资源，帮助学生掌握相关技能。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学校教育</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动画适用人群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心肺复苏动画内容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心肺复苏是一种紧急处理措施，用于恢复心脏骤停患者的血液循环和呼吸功能。</a:t>
            </a:r>
          </a:p>
        </p:txBody>
      </p:sp>
      <p:pic>
        <p:nvPicPr>
          <p:cNvPr id="6" name="Picture 6"/>
          <p:cNvPicPr>
            <a:picLocks noChangeAspect="1"/>
          </p:cNvPicPr>
          <p:nvPr/>
        </p:nvPicPr>
        <p:blipFill>
          <a:blip r:embed="rId2"/>
          <a:srcRect l="16626" r="1662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心肺复苏的主要原因是为了在心脏骤停的情况下，通过胸外按压和人工呼吸来维持患者的生命体征。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原因</a:t>
            </a:r>
          </a:p>
        </p:txBody>
      </p:sp>
      <p:pic>
        <p:nvPicPr>
          <p:cNvPr id="10" name="Picture 10"/>
          <p:cNvPicPr>
            <a:picLocks noChangeAspect="1"/>
          </p:cNvPicPr>
          <p:nvPr/>
        </p:nvPicPr>
        <p:blipFill>
          <a:blip r:embed="rId3"/>
          <a:srcRect l="7542" r="754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9417" r="9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心肺复苏适用于所有年龄段的人，特别是那些突然出现心脏骤停的患者。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适用人群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心肺复苏基础知识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CPR操作步骤</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胸外按压</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开放气道</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人工呼吸</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心肺复苏操作流程</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心肺复苏的操作步骤包括胸外按压、开放气道和人工呼吸。</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胸外按压是通过有节奏地按压胸部来产生血液循环，以维持患者的生命体征。</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人工呼吸是通过口对口或口对鼻的方式将空气吹入患者的肺部，以维持患者的呼吸功能。</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开放气道是为了确保患者的呼吸道畅通，以便进行人工呼吸。</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240" b="42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心肺复苏注意事项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不要随意放弃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在心肺复苏过程中，不要随意放弃，应该持续进行直到专业救援人员到达。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注意按压位置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在进行胸外按压时，应该注意按压的位置和力度，以免造成不必要的伤害。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注意人工呼吸的技巧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在进行人工呼吸时，应该注意吹气的方式和力度，以免造成气胸等并发症。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心肺复苏动画特点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https://d.book118.com/288052037022006030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2024-09-06T08:31:06.908</cp:lastPrinted>
  <dcterms:created xsi:type="dcterms:W3CDTF">2024-09-06T00:31:06Z</dcterms:created>
  <dcterms:modified xsi:type="dcterms:W3CDTF">2024-09-06T00:31:08Z</dcterms:modified>
</cp:coreProperties>
</file>