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AC34C-9973-4476-9E1C-1C33D1EB7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FBD15-1CB8-409A-81CF-B6692D323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318BE-3859-4CC4-A9B5-B9019AA98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77D8A-6A2E-48AA-A1B3-CC8C49007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317F0E-DA10-46D7-A870-C10D110A7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8258D6-224D-441A-BE59-BF300A34C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1D929F-4D18-464A-98F2-A0704BF10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F83BC-A3BA-4AC4-A0BC-4FB912ED3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C4873-778C-49CF-A4AE-457A00CFE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BC273-BC92-431F-AFC6-EAA182B78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42730-A169-49E4-B246-5F6925BA0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520530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学校七年级下期中考试工作总结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考试组织及实施情况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学生成绩总体情况分析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评估学生学习成果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通过期中考试，对学生在前半学期的学习成果进行评估，了解学生在各学科知识的掌握情况。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调整教学方法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根据考试结果分析，教师可以发现自身教学方法的不足，进而调整教学策略，提高教学效果。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激励学生继续努力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期中考试可以让学生认识到自身学习的不足之处，从而激励学生继续努力，为后半学期的学习打下坚实基础。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包括考试时间、地点、监考人员安排等考试组织方面的总结。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考试组织情况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学生考试情况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考试成绩分析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包括学生参加考试的人数、缺考人数、作弊情况等考试过程中的总结。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包括各科成绩平均分、最高分、最低分、及格率、优秀率等考试成绩方面的统计分析。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考试组织及实施情况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本次期中考试安排在学期中段，具体时间为XX月XX日至XX月XX日，共计两天。每天上午进行两门学科的考试，时间安排合理紧凑。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考试地点设在学校教学楼，每个考场均配备了标准的考试桌椅和监控设备，确保考试环境的公平、公正。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地点安排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考试时间和地点安排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本次考试试卷由学校教务处组织命题组进行命制，命题组成员包括各学科骨干教师和教研组长。命题过程中，严格按照课程标准和教学大纲要求，确保试题难度适中、知识点覆盖面广。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命题工作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试卷在命题、印刷、运输和保管等各个环节均采取了严格的保密措施。命题组成员签订保密协议，试卷在印刷厂进行封闭式印刷，运输过程中使用专用车辆并配备安保人员，确保试卷安全。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试卷命题及保密措施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监考教师培训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考前对监考教师进行了严格的培训，明确监考职责和考场纪律要求，确保监考过程规范有序。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考场纪律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考试期间，各考场纪律严明，考生遵守考场规则，无违纪现象发生。监考教师认真履行职责，对考场进行全程监控，确保考试公平公正。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考试过程监管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教务处对考试过程进行了全面监管，包括试卷发放、回收、装订等环节。同时，对考场纪律和监考教师履职情况进行了抽查和评估，确保考试工作的顺利进行。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考试过程监管及考场纪律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学生成绩总体情况分析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成绩分布较为均匀，高分段和低分段人数相对较少，中分段人数较多。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333" r="9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375" r="10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708" r="3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成绩呈现正态分布，高分段和低分段人数较少，中分段人数最多。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成绩整体偏高，高分段人数较多，低分段人数较少。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英语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各科成绩分布情况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语文及格率为90%，数学及格率为85%，英语及格率为92%。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语文优秀率为20%，数学优秀率为15%，英语优秀率为25%。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及格率、优秀率等统计指标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优秀率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及格率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与去年同期相比，今年七年级下期中考试整体成绩有所提高，其中数学和英语成绩提升较为明显。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在各科成绩分布方面，与去年同期相比，今年语文和数学中分段人数有所增加，而英语高分段人数有所减少。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66" b="312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在及格率和优秀率方面，与去年同期相比，今年各科的及格率和优秀率均有所提高，其中数学和英语的优秀率提升最为显著。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与往年同期对比分析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https://d.book118.com/288052053053006025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2024-09-02T01:02:47.225</cp:lastPrinted>
  <dcterms:created xsi:type="dcterms:W3CDTF">2024-09-01T17:02:47Z</dcterms:created>
  <dcterms:modified xsi:type="dcterms:W3CDTF">2024-09-01T17:02:49Z</dcterms:modified>
</cp:coreProperties>
</file>