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6E52B-A5BA-44D6-B15F-CE865D7B3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A90F8-0DE2-4D44-81BF-877E8A9A3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7CF40-DAA6-4B1E-B5E6-2E4903173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7299D-A1EC-4FED-BFA4-2724C2673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6794F9-D2C4-4670-94E5-B5D40BF36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487B87-FB00-4D19-8C88-620766B6B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90B92-3FFC-403A-8D54-4A4C04869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7AE1C-C81A-408E-930B-30E059B2C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03C6E-73F3-4054-951C-BF36D7124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9671C-4B62-4687-A82D-69BA41AA5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F7740-08D9-446F-AB57-666DCDEEE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5303300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新生儿护理ppt课件赵玉萍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新生儿安全与急救护理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新生儿护理实践与案例分享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83" r="1698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922" r="1192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新生儿体温调节中枢尚未发育完全，需要注意保暖，维持适宜的室内温度。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新生儿呼吸浅快，需要注意观察是否有呼吸困难、鼻翼煽动等异常表现。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新生儿胃呈水平位，消化酶发育不全，需要注意喂养姿势和量，避免溢奶和吐奶。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新生儿肾脏功能尚未完全成熟，需要关注尿量、颜色等，及时发现异常。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体温调节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呼吸系统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泌尿系统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感知能力发展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运动能力发展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877" r="1987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399" r="1539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新生儿期是生长发育的快速期，需要充足的营养和睡眠。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新生儿逐渐发展出听觉、视觉、触觉等感知能力，需要给予丰富的刺激。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新生儿逐渐出现抬头、翻身等动作，需要提供安全的环境和适当的锻炼。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新生儿开始对周围的人产生情感依赖，需要给予足够的关爱和安全感。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新生儿最理想的食品是母乳，能够提供全面的营养和免疫保护。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无法母乳喂养时，可以选择合适的配方奶，注意配比和喂哺量。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配方奶喂养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新生儿需要补充维生素D，以促进钙的吸收和利用。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维生素补充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根据新生儿的具体情况，可能需要补充铁、锌等矿物质和微量元素。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矿物质和微量元素补充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65" b="36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新生儿需要母乳喂养，以获取充足的营养和免疫保护。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如果无法母乳喂养，可以使用配方奶进行人工喂养。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根据新生儿的体重和生长情况，制定合理的喂养量。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正确的喂养姿势可以减少溢乳和窒息的风险。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喂养姿势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保持安静、舒适的睡眠环境，有利于新生儿的睡眠。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睡前准备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新生儿应采用仰卧位睡眠，以降低SIDS的风险。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新生儿每天需要16-20小时的睡眠，家长应合理安排时间。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建立规律的睡前习惯，如洗澡、换尿布、哺乳等。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新生儿皮肤娇嫩，应保持清洁干燥，避免使用化学清洁剂。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新生儿脐带未脱落前，应保持干燥清洁，避免感染。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新生儿口腔黏膜较为脆弱，应避免使用棉签或纱布擦拭。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每周使用温和的婴儿沐浴露为新生儿洗澡，保持皮肤清洁。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洗澡护理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衣物选择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定期更换新生儿衣物，保持清洁卫生。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衣物更换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衣物尺码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温度调节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根据室内温度调节新生儿的衣物厚度，避免过热或过冷。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选择柔软、舒适、透气的婴儿服装。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根据新生儿的生长情况，适时更换合适尺码的衣物。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7" r="167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新生儿黄疸是由于胆红素代谢异常引起的皮肤、巩膜和黏膜黄染。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新生儿黄疸分为生理性和病理性两类。生理性黄疸通常在出生后2-3天出现，持续约1-2周，程度较轻，不需特殊处理。病理性黄疸则出现较早，持续时间长，可能伴有其他症状，需及时就医。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新生儿湿疹是一种常见的皮肤过敏反应，表现为皮肤发红、丘疹、瘙痒等症状。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新生儿湿疹通常与过敏体质、环境因素等有关。家长应注意保持宝宝皮肤清洁干燥，避免接触过敏原，选择温和的洗护用品。症状严重时，可在医生指导下使用抗过敏药物。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新生儿湿疹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https://d.book118.com/288053033004006036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2024-09-15T01:51:34.241</cp:lastPrinted>
  <dcterms:created xsi:type="dcterms:W3CDTF">2024-09-14T17:51:34Z</dcterms:created>
  <dcterms:modified xsi:type="dcterms:W3CDTF">2024-09-14T17:51:36Z</dcterms:modified>
</cp:coreProperties>
</file>