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1CECE-35DA-46C0-95BD-1130CA00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3E0E2-1B8C-434D-AED5-DF96FC99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0BE39-D61E-48DD-A8C3-A41DB30B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56E75-26E5-4DE9-B65B-D2130B19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F9A99-DCCE-48FE-9EFC-D74AE41E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307C7-1F87-4A41-B7F2-548FAD84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BB5B9-2406-45B5-930A-8FCF4E923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B7E9A-DDC0-40F0-9A2A-30255B21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5ACD8-1460-4A03-AB3B-3415190EE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23069-4C1A-4C94-8392-6E98FC59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FF430-126A-47B9-A3B4-71BBCC93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4020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人体的新陈代谢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能量代谢与物质代谢过程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碳水化合物代谢途径及调控机制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脂肪代谢途径及调控机制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蛋白质代谢途径及调控机制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核苷酸代谢途径及调控机制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新陈代谢异常导致疾病及预防措施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新陈代谢是生物体内进行的所有化学反应的总称，包括物质合成和分解两个方面。这些反应涉及能量的转化和利用，以及生物体生长、发育、繁殖等生命活动的维持。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新陈代谢定义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在人体中发挥着多种生理功能。首先，它是人体获取能量的主要途径，通过分解食物中的营养物质，将其转化为能量供人体使用。其次，新陈代谢参与构建和修复组织，合成人体所需的蛋白质、脂肪和糖类等物质。此外，新陈代谢还帮助排除体内废物和毒素，维持内环境的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03" r="1420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能量供应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新陈代谢通过分解食物中的营养物质，为人体提供所需的能量。这种能量供应对于维持体温、进行日常活动以及支持各种生理过程至关重要。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组织构建与修复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新陈代谢参与合成人体所需的蛋白质、脂肪和糖类等物质，这些物质是构建和修复组织的基本成分。通过新陈代谢，人体能够不断更新和修复受损组织，保持身体健康。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废物排出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新陈代谢过程中产生的废物和毒素需要及时排出体外，以避免对身体造成损害。新陈代谢通过汗液、尿液和粪便等途径帮助人体排出这些废物。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维持生命活动重要性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与其他生理系统关系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消化系统：新陈代谢与消化系统密切相关。消化系统负责将食物分解为小分子物质，如氨基酸、葡萄糖和脂肪酸等，这些小分子物质随后进入新陈代谢过程，被进一步利用或转化。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循环系统：循环系统为新陈代谢提供必要的运输服务。血液将氧气和营养物质输送到全身各处的细胞和组织，同时将细胞代谢产生的废物和二氧化碳带回肺部和肾脏进行排出。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呼吸系统：呼吸系统通过吸入氧气和呼出二氧化碳，为新陈代谢提供必要的氧气并参与能量代谢过程。氧气在新陈代谢中被用作氧化剂，帮助分解营养物质并释放能量。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排泄系统：排泄系统包括肾脏、皮肤和肺等器官，它们共同负责将新陈代谢产生的废物排出体外。肾脏通过尿液排出代谢废物和多余水分，皮肤通过汗液排出部分废物和调节体温，肺则通过呼吸排出二氧化碳。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能量代谢与物质代谢过程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28" r="25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人体主要通过摄取食物中的碳水化合物、脂肪和蛋白质来获取能量。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能量在人体内的消耗主要包括基础代谢、体力活动和食物热效应三个方面。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消耗途径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能量来源与消耗途径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人体通过摄取食物中的营养物质，经过消化、吸收和代谢，合成自身所需的蛋白质、脂肪和糖类等物质。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人体在代谢过程中，将大分子物质分解为小分子物质，如蛋白质分解为氨基酸，脂肪分解为甘油和脂肪酸等。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物质合成与分解反应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分解反应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物质合成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在新陈代谢过程中，酶起着至关重要的作用。它们能够加速化学反应的进行，使得生物体内的代谢反应得以顺利进行。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辅因子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辅因子是与酶结合的小分子或离子，它们能够调节酶的活性，使得酶在特定条件下发挥最佳作用。例如，维生素、矿物质等都可以作为酶的辅因子。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4" r="31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关键酶和辅因子作用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碳水化合物代谢途径及调控机制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在口腔中，唾液淀粉酶开始分解淀粉。食物进入胃后，胃酸使唾液淀粉酶失活，但胃内环境对淀粉的消化作用有限。当食物进入小肠后，胰液和肠液中的淀粉酶将淀粉分解为麦芽糖和葡萄糖。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碳水化合物的消化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在小肠黏膜上皮细胞内，双糖酶将双糖分解为单糖。随后，单糖被吸收进入血液，通过门静脉到达肝脏。在肝脏中，一部分葡萄糖被转化为肝糖原储存起来，另一部分则被释放到血液中供身体其他组织使用。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碳水化合物的吸收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消化吸收过程简述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血糖的来源与去路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血糖主要来源于食物中的碳水化合物经消化吸收入血。此外，肝糖原分解和糖异生也是血糖的重要来源。血糖的去路包括氧化供能、合成糖原、转变为脂肪和氨基酸等。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血糖浓度的调节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浓度的调节是一个复杂的生理过程，涉及多个器官和激素的共同作用。当血糖浓度升高时，胰岛素分泌增加，促进组织细胞对葡萄糖的摄取和利用，同时抑制肝糖原分解和糖异生，从而降低血糖浓度。相反，当血糖浓度降低时，胰高血糖素分泌增加，促进肝糖原分解和糖异生，提高血糖浓度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血糖水平调节机制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胰岛素是体内唯一的降血糖激素，主要作用包括促进组织细胞对葡萄糖的摄取和利用、加速葡萄糖合成糖原并储存于肝脏和肌肉中、抑制脂肪和蛋白质的分解以及促进蛋白质的合成。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胰高血糖素的作用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胰高血糖素是体内主要的升血糖激素之一，其作用与胰岛素相反。胰高血糖素可以促进肝糖原分解和糖异生作用，使血糖水平升高。此外，胰高血糖素还可以促进脂肪分解和脂肪酸氧化供能。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胰岛素和胰高血糖素作用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脂肪代谢途径及调控机制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https://d.book118.com/288054020034006035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2024-09-13T23:35:11.976</cp:lastPrinted>
  <dcterms:created xsi:type="dcterms:W3CDTF">2024-09-13T15:35:11Z</dcterms:created>
  <dcterms:modified xsi:type="dcterms:W3CDTF">2024-09-13T15:35:13Z</dcterms:modified>
</cp:coreProperties>
</file>